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entury Gothic" panose="020B0502020202020204" pitchFamily="34" charset="0"/>
      <p:regular r:id="rId28"/>
      <p:bold r:id="rId29"/>
      <p:italic r:id="rId30"/>
      <p:boldItalic r:id="rId31"/>
    </p:embeddedFont>
  </p:embeddedFontLst>
  <p:custDataLst>
    <p:tags r:id="rId3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1D4B4E-8C61-4A2C-B8E0-99B15D57F24A}" v="16" dt="2023-12-13T21:17:41.550"/>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customschemas.google.com/relationships/presentationmetadata" Target="metadata"/><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Vacho" userId="8f76c384c31f45b7" providerId="LiveId" clId="{FF1D4B4E-8C61-4A2C-B8E0-99B15D57F24A}"/>
    <pc:docChg chg="undo custSel addSld delSld modSld">
      <pc:chgData name="Daniel Vacho" userId="8f76c384c31f45b7" providerId="LiveId" clId="{FF1D4B4E-8C61-4A2C-B8E0-99B15D57F24A}" dt="2023-12-13T21:02:50.999" v="3532"/>
      <pc:docMkLst>
        <pc:docMk/>
      </pc:docMkLst>
      <pc:sldChg chg="addSp delSp modSp mod modTransition modAnim modNotesTx">
        <pc:chgData name="Daniel Vacho" userId="8f76c384c31f45b7" providerId="LiveId" clId="{FF1D4B4E-8C61-4A2C-B8E0-99B15D57F24A}" dt="2023-12-13T21:02:50.999" v="3532"/>
        <pc:sldMkLst>
          <pc:docMk/>
          <pc:sldMk cId="0" sldId="256"/>
        </pc:sldMkLst>
        <pc:picChg chg="add del mod">
          <ac:chgData name="Daniel Vacho" userId="8f76c384c31f45b7" providerId="LiveId" clId="{FF1D4B4E-8C61-4A2C-B8E0-99B15D57F24A}" dt="2023-12-13T20:50:58.614" v="3531"/>
          <ac:picMkLst>
            <pc:docMk/>
            <pc:sldMk cId="0" sldId="256"/>
            <ac:picMk id="6" creationId="{066AD527-141E-D8ED-B97C-F1475550E283}"/>
          </ac:picMkLst>
        </pc:picChg>
        <pc:picChg chg="add del mod ord">
          <ac:chgData name="Daniel Vacho" userId="8f76c384c31f45b7" providerId="LiveId" clId="{FF1D4B4E-8C61-4A2C-B8E0-99B15D57F24A}" dt="2023-12-13T21:02:50.999" v="3532"/>
          <ac:picMkLst>
            <pc:docMk/>
            <pc:sldMk cId="0" sldId="256"/>
            <ac:picMk id="8" creationId="{0E7FEB70-4695-09EF-C780-22958F20DE91}"/>
          </ac:picMkLst>
        </pc:picChg>
        <pc:picChg chg="add mod">
          <ac:chgData name="Daniel Vacho" userId="8f76c384c31f45b7" providerId="LiveId" clId="{FF1D4B4E-8C61-4A2C-B8E0-99B15D57F24A}" dt="2023-12-13T21:02:50.999" v="3532"/>
          <ac:picMkLst>
            <pc:docMk/>
            <pc:sldMk cId="0" sldId="256"/>
            <ac:picMk id="9" creationId="{EB72C5B7-1135-301D-CE18-E3476F1F87F3}"/>
          </ac:picMkLst>
        </pc:picChg>
      </pc:sldChg>
      <pc:sldChg chg="addSp delSp modSp mod modTransition modAnim modNotesTx">
        <pc:chgData name="Daniel Vacho" userId="8f76c384c31f45b7" providerId="LiveId" clId="{FF1D4B4E-8C61-4A2C-B8E0-99B15D57F24A}" dt="2023-12-13T21:02:50.999" v="3532"/>
        <pc:sldMkLst>
          <pc:docMk/>
          <pc:sldMk cId="0" sldId="257"/>
        </pc:sldMkLst>
        <pc:picChg chg="add del mod">
          <ac:chgData name="Daniel Vacho" userId="8f76c384c31f45b7" providerId="LiveId" clId="{FF1D4B4E-8C61-4A2C-B8E0-99B15D57F24A}" dt="2023-12-13T20:50:58.614" v="3531"/>
          <ac:picMkLst>
            <pc:docMk/>
            <pc:sldMk cId="0" sldId="257"/>
            <ac:picMk id="7" creationId="{03726CCF-466F-74AD-37E6-BD3B77B403B1}"/>
          </ac:picMkLst>
        </pc:picChg>
        <pc:picChg chg="add del mod ord">
          <ac:chgData name="Daniel Vacho" userId="8f76c384c31f45b7" providerId="LiveId" clId="{FF1D4B4E-8C61-4A2C-B8E0-99B15D57F24A}" dt="2023-12-13T21:02:50.999" v="3532"/>
          <ac:picMkLst>
            <pc:docMk/>
            <pc:sldMk cId="0" sldId="257"/>
            <ac:picMk id="9" creationId="{7D9057DD-A8DC-C017-4A2B-559573D0B73D}"/>
          </ac:picMkLst>
        </pc:picChg>
        <pc:picChg chg="add mod">
          <ac:chgData name="Daniel Vacho" userId="8f76c384c31f45b7" providerId="LiveId" clId="{FF1D4B4E-8C61-4A2C-B8E0-99B15D57F24A}" dt="2023-12-13T21:02:50.999" v="3532"/>
          <ac:picMkLst>
            <pc:docMk/>
            <pc:sldMk cId="0" sldId="257"/>
            <ac:picMk id="10" creationId="{33CCE31E-0BD0-34FE-4B15-BD7099DC37E5}"/>
          </ac:picMkLst>
        </pc:picChg>
      </pc:sldChg>
      <pc:sldChg chg="addSp delSp modSp mod modTransition modAnim modNotesTx">
        <pc:chgData name="Daniel Vacho" userId="8f76c384c31f45b7" providerId="LiveId" clId="{FF1D4B4E-8C61-4A2C-B8E0-99B15D57F24A}" dt="2023-12-13T21:02:50.999" v="3532"/>
        <pc:sldMkLst>
          <pc:docMk/>
          <pc:sldMk cId="0" sldId="258"/>
        </pc:sldMkLst>
        <pc:picChg chg="add del mod">
          <ac:chgData name="Daniel Vacho" userId="8f76c384c31f45b7" providerId="LiveId" clId="{FF1D4B4E-8C61-4A2C-B8E0-99B15D57F24A}" dt="2023-12-13T20:50:58.614" v="3531"/>
          <ac:picMkLst>
            <pc:docMk/>
            <pc:sldMk cId="0" sldId="258"/>
            <ac:picMk id="5" creationId="{039CA844-7361-F2CB-65E1-825811F2DCD2}"/>
          </ac:picMkLst>
        </pc:picChg>
        <pc:picChg chg="add del mod ord">
          <ac:chgData name="Daniel Vacho" userId="8f76c384c31f45b7" providerId="LiveId" clId="{FF1D4B4E-8C61-4A2C-B8E0-99B15D57F24A}" dt="2023-12-13T21:02:50.999" v="3532"/>
          <ac:picMkLst>
            <pc:docMk/>
            <pc:sldMk cId="0" sldId="258"/>
            <ac:picMk id="6" creationId="{E344F8F6-4C5A-3C9A-A834-5BA817754AF6}"/>
          </ac:picMkLst>
        </pc:picChg>
        <pc:picChg chg="add mod">
          <ac:chgData name="Daniel Vacho" userId="8f76c384c31f45b7" providerId="LiveId" clId="{FF1D4B4E-8C61-4A2C-B8E0-99B15D57F24A}" dt="2023-12-13T21:02:50.999" v="3532"/>
          <ac:picMkLst>
            <pc:docMk/>
            <pc:sldMk cId="0" sldId="258"/>
            <ac:picMk id="7" creationId="{89C0A3B8-838F-B5B8-A42E-7DBE635043FE}"/>
          </ac:picMkLst>
        </pc:picChg>
      </pc:sldChg>
      <pc:sldChg chg="addSp delSp modSp mod modTransition modAnim">
        <pc:chgData name="Daniel Vacho" userId="8f76c384c31f45b7" providerId="LiveId" clId="{FF1D4B4E-8C61-4A2C-B8E0-99B15D57F24A}" dt="2023-12-13T21:02:50.999" v="3532"/>
        <pc:sldMkLst>
          <pc:docMk/>
          <pc:sldMk cId="0" sldId="259"/>
        </pc:sldMkLst>
        <pc:picChg chg="add del mod">
          <ac:chgData name="Daniel Vacho" userId="8f76c384c31f45b7" providerId="LiveId" clId="{FF1D4B4E-8C61-4A2C-B8E0-99B15D57F24A}" dt="2023-12-13T20:45:56.465" v="3525" actId="478"/>
          <ac:picMkLst>
            <pc:docMk/>
            <pc:sldMk cId="0" sldId="259"/>
            <ac:picMk id="4" creationId="{CAA785F1-511D-BF57-7991-7DFBFFCFC79C}"/>
          </ac:picMkLst>
        </pc:picChg>
        <pc:picChg chg="add del mod">
          <ac:chgData name="Daniel Vacho" userId="8f76c384c31f45b7" providerId="LiveId" clId="{FF1D4B4E-8C61-4A2C-B8E0-99B15D57F24A}" dt="2023-12-13T20:50:58.614" v="3531"/>
          <ac:picMkLst>
            <pc:docMk/>
            <pc:sldMk cId="0" sldId="259"/>
            <ac:picMk id="6" creationId="{96D9F1B8-144D-71A4-BBC4-5FDB25C93CFA}"/>
          </ac:picMkLst>
        </pc:picChg>
        <pc:picChg chg="add del mod ord">
          <ac:chgData name="Daniel Vacho" userId="8f76c384c31f45b7" providerId="LiveId" clId="{FF1D4B4E-8C61-4A2C-B8E0-99B15D57F24A}" dt="2023-12-13T21:02:50.999" v="3532"/>
          <ac:picMkLst>
            <pc:docMk/>
            <pc:sldMk cId="0" sldId="259"/>
            <ac:picMk id="7" creationId="{7A4801B4-81B9-DE5C-3EF3-0CA0731858EF}"/>
          </ac:picMkLst>
        </pc:picChg>
        <pc:picChg chg="add mod">
          <ac:chgData name="Daniel Vacho" userId="8f76c384c31f45b7" providerId="LiveId" clId="{FF1D4B4E-8C61-4A2C-B8E0-99B15D57F24A}" dt="2023-12-13T21:02:50.999" v="3532"/>
          <ac:picMkLst>
            <pc:docMk/>
            <pc:sldMk cId="0" sldId="259"/>
            <ac:picMk id="8" creationId="{B9767F45-67D8-3380-C278-DA609328401D}"/>
          </ac:picMkLst>
        </pc:picChg>
      </pc:sldChg>
      <pc:sldChg chg="addSp modSp modTransition">
        <pc:chgData name="Daniel Vacho" userId="8f76c384c31f45b7" providerId="LiveId" clId="{FF1D4B4E-8C61-4A2C-B8E0-99B15D57F24A}" dt="2023-12-13T21:02:50.999" v="3532"/>
        <pc:sldMkLst>
          <pc:docMk/>
          <pc:sldMk cId="0" sldId="260"/>
        </pc:sldMkLst>
        <pc:picChg chg="add mod">
          <ac:chgData name="Daniel Vacho" userId="8f76c384c31f45b7" providerId="LiveId" clId="{FF1D4B4E-8C61-4A2C-B8E0-99B15D57F24A}" dt="2023-12-13T21:02:50.999" v="3532"/>
          <ac:picMkLst>
            <pc:docMk/>
            <pc:sldMk cId="0" sldId="260"/>
            <ac:picMk id="7" creationId="{D8868385-AD34-A4CE-43AB-3B43D8D312F1}"/>
          </ac:picMkLst>
        </pc:picChg>
      </pc:sldChg>
      <pc:sldChg chg="addSp modSp modTransition">
        <pc:chgData name="Daniel Vacho" userId="8f76c384c31f45b7" providerId="LiveId" clId="{FF1D4B4E-8C61-4A2C-B8E0-99B15D57F24A}" dt="2023-12-13T21:02:50.999" v="3532"/>
        <pc:sldMkLst>
          <pc:docMk/>
          <pc:sldMk cId="0" sldId="261"/>
        </pc:sldMkLst>
        <pc:picChg chg="add mod">
          <ac:chgData name="Daniel Vacho" userId="8f76c384c31f45b7" providerId="LiveId" clId="{FF1D4B4E-8C61-4A2C-B8E0-99B15D57F24A}" dt="2023-12-13T21:02:50.999" v="3532"/>
          <ac:picMkLst>
            <pc:docMk/>
            <pc:sldMk cId="0" sldId="261"/>
            <ac:picMk id="4" creationId="{F53E2766-3582-C04D-425B-17FE7003EA8F}"/>
          </ac:picMkLst>
        </pc:picChg>
      </pc:sldChg>
      <pc:sldChg chg="addSp modSp modTransition">
        <pc:chgData name="Daniel Vacho" userId="8f76c384c31f45b7" providerId="LiveId" clId="{FF1D4B4E-8C61-4A2C-B8E0-99B15D57F24A}" dt="2023-12-13T21:02:50.999" v="3532"/>
        <pc:sldMkLst>
          <pc:docMk/>
          <pc:sldMk cId="0" sldId="262"/>
        </pc:sldMkLst>
        <pc:picChg chg="add mod">
          <ac:chgData name="Daniel Vacho" userId="8f76c384c31f45b7" providerId="LiveId" clId="{FF1D4B4E-8C61-4A2C-B8E0-99B15D57F24A}" dt="2023-12-13T21:02:50.999" v="3532"/>
          <ac:picMkLst>
            <pc:docMk/>
            <pc:sldMk cId="0" sldId="262"/>
            <ac:picMk id="4" creationId="{7CBD5611-D3B6-38F4-2CB3-ACD7421B80B9}"/>
          </ac:picMkLst>
        </pc:picChg>
      </pc:sldChg>
      <pc:sldChg chg="addSp modSp add del modTransition">
        <pc:chgData name="Daniel Vacho" userId="8f76c384c31f45b7" providerId="LiveId" clId="{FF1D4B4E-8C61-4A2C-B8E0-99B15D57F24A}" dt="2023-12-13T21:02:50.999" v="3532"/>
        <pc:sldMkLst>
          <pc:docMk/>
          <pc:sldMk cId="0" sldId="263"/>
        </pc:sldMkLst>
        <pc:picChg chg="add mod">
          <ac:chgData name="Daniel Vacho" userId="8f76c384c31f45b7" providerId="LiveId" clId="{FF1D4B4E-8C61-4A2C-B8E0-99B15D57F24A}" dt="2023-12-13T21:02:50.999" v="3532"/>
          <ac:picMkLst>
            <pc:docMk/>
            <pc:sldMk cId="0" sldId="263"/>
            <ac:picMk id="3" creationId="{41F9A8F6-5C8F-0661-1BA0-CD3C231FF8A0}"/>
          </ac:picMkLst>
        </pc:picChg>
      </pc:sldChg>
      <pc:sldChg chg="addSp modSp modTransition">
        <pc:chgData name="Daniel Vacho" userId="8f76c384c31f45b7" providerId="LiveId" clId="{FF1D4B4E-8C61-4A2C-B8E0-99B15D57F24A}" dt="2023-12-13T21:02:50.999" v="3532"/>
        <pc:sldMkLst>
          <pc:docMk/>
          <pc:sldMk cId="0" sldId="264"/>
        </pc:sldMkLst>
        <pc:picChg chg="add mod">
          <ac:chgData name="Daniel Vacho" userId="8f76c384c31f45b7" providerId="LiveId" clId="{FF1D4B4E-8C61-4A2C-B8E0-99B15D57F24A}" dt="2023-12-13T21:02:50.999" v="3532"/>
          <ac:picMkLst>
            <pc:docMk/>
            <pc:sldMk cId="0" sldId="264"/>
            <ac:picMk id="3" creationId="{CCC53EC7-A209-F8A7-4CE2-8538F811007D}"/>
          </ac:picMkLst>
        </pc:picChg>
      </pc:sldChg>
      <pc:sldChg chg="addSp modSp mod modTransition">
        <pc:chgData name="Daniel Vacho" userId="8f76c384c31f45b7" providerId="LiveId" clId="{FF1D4B4E-8C61-4A2C-B8E0-99B15D57F24A}" dt="2023-12-13T21:02:50.999" v="3532"/>
        <pc:sldMkLst>
          <pc:docMk/>
          <pc:sldMk cId="0" sldId="265"/>
        </pc:sldMkLst>
        <pc:spChg chg="mod">
          <ac:chgData name="Daniel Vacho" userId="8f76c384c31f45b7" providerId="LiveId" clId="{FF1D4B4E-8C61-4A2C-B8E0-99B15D57F24A}" dt="2023-12-13T18:00:49.211" v="1176" actId="404"/>
          <ac:spMkLst>
            <pc:docMk/>
            <pc:sldMk cId="0" sldId="265"/>
            <ac:spMk id="210" creationId="{00000000-0000-0000-0000-000000000000}"/>
          </ac:spMkLst>
        </pc:spChg>
        <pc:picChg chg="add mod">
          <ac:chgData name="Daniel Vacho" userId="8f76c384c31f45b7" providerId="LiveId" clId="{FF1D4B4E-8C61-4A2C-B8E0-99B15D57F24A}" dt="2023-12-13T21:02:50.999" v="3532"/>
          <ac:picMkLst>
            <pc:docMk/>
            <pc:sldMk cId="0" sldId="265"/>
            <ac:picMk id="3" creationId="{FB6D3042-3FAE-34B0-E628-21ACD94E9670}"/>
          </ac:picMkLst>
        </pc:picChg>
      </pc:sldChg>
      <pc:sldChg chg="addSp modSp mod modTransition">
        <pc:chgData name="Daniel Vacho" userId="8f76c384c31f45b7" providerId="LiveId" clId="{FF1D4B4E-8C61-4A2C-B8E0-99B15D57F24A}" dt="2023-12-13T21:02:50.999" v="3532"/>
        <pc:sldMkLst>
          <pc:docMk/>
          <pc:sldMk cId="0" sldId="266"/>
        </pc:sldMkLst>
        <pc:spChg chg="mod">
          <ac:chgData name="Daniel Vacho" userId="8f76c384c31f45b7" providerId="LiveId" clId="{FF1D4B4E-8C61-4A2C-B8E0-99B15D57F24A}" dt="2023-12-13T20:28:57.397" v="2352" actId="20577"/>
          <ac:spMkLst>
            <pc:docMk/>
            <pc:sldMk cId="0" sldId="266"/>
            <ac:spMk id="217" creationId="{00000000-0000-0000-0000-000000000000}"/>
          </ac:spMkLst>
        </pc:spChg>
        <pc:picChg chg="add mod">
          <ac:chgData name="Daniel Vacho" userId="8f76c384c31f45b7" providerId="LiveId" clId="{FF1D4B4E-8C61-4A2C-B8E0-99B15D57F24A}" dt="2023-12-13T21:02:50.999" v="3532"/>
          <ac:picMkLst>
            <pc:docMk/>
            <pc:sldMk cId="0" sldId="266"/>
            <ac:picMk id="3" creationId="{1F14D767-DD56-B590-F201-00F342EDC094}"/>
          </ac:picMkLst>
        </pc:picChg>
      </pc:sldChg>
      <pc:sldChg chg="addSp modSp mod modTransition">
        <pc:chgData name="Daniel Vacho" userId="8f76c384c31f45b7" providerId="LiveId" clId="{FF1D4B4E-8C61-4A2C-B8E0-99B15D57F24A}" dt="2023-12-13T21:02:50.999" v="3532"/>
        <pc:sldMkLst>
          <pc:docMk/>
          <pc:sldMk cId="0" sldId="267"/>
        </pc:sldMkLst>
        <pc:spChg chg="mod">
          <ac:chgData name="Daniel Vacho" userId="8f76c384c31f45b7" providerId="LiveId" clId="{FF1D4B4E-8C61-4A2C-B8E0-99B15D57F24A}" dt="2023-12-13T20:35:44.700" v="3292"/>
          <ac:spMkLst>
            <pc:docMk/>
            <pc:sldMk cId="0" sldId="267"/>
            <ac:spMk id="224" creationId="{00000000-0000-0000-0000-000000000000}"/>
          </ac:spMkLst>
        </pc:spChg>
        <pc:picChg chg="add mod">
          <ac:chgData name="Daniel Vacho" userId="8f76c384c31f45b7" providerId="LiveId" clId="{FF1D4B4E-8C61-4A2C-B8E0-99B15D57F24A}" dt="2023-12-13T21:02:50.999" v="3532"/>
          <ac:picMkLst>
            <pc:docMk/>
            <pc:sldMk cId="0" sldId="267"/>
            <ac:picMk id="3" creationId="{C76FB31A-8378-320C-4327-A4A04B173610}"/>
          </ac:picMkLst>
        </pc:picChg>
      </pc:sldChg>
      <pc:sldChg chg="addSp modSp mod modTransition">
        <pc:chgData name="Daniel Vacho" userId="8f76c384c31f45b7" providerId="LiveId" clId="{FF1D4B4E-8C61-4A2C-B8E0-99B15D57F24A}" dt="2023-12-13T21:02:50.999" v="3532"/>
        <pc:sldMkLst>
          <pc:docMk/>
          <pc:sldMk cId="0" sldId="268"/>
        </pc:sldMkLst>
        <pc:spChg chg="mod">
          <ac:chgData name="Daniel Vacho" userId="8f76c384c31f45b7" providerId="LiveId" clId="{FF1D4B4E-8C61-4A2C-B8E0-99B15D57F24A}" dt="2023-12-13T20:35:20.163" v="3290" actId="403"/>
          <ac:spMkLst>
            <pc:docMk/>
            <pc:sldMk cId="0" sldId="268"/>
            <ac:spMk id="231" creationId="{00000000-0000-0000-0000-000000000000}"/>
          </ac:spMkLst>
        </pc:spChg>
        <pc:picChg chg="add mod">
          <ac:chgData name="Daniel Vacho" userId="8f76c384c31f45b7" providerId="LiveId" clId="{FF1D4B4E-8C61-4A2C-B8E0-99B15D57F24A}" dt="2023-12-13T21:02:50.999" v="3532"/>
          <ac:picMkLst>
            <pc:docMk/>
            <pc:sldMk cId="0" sldId="268"/>
            <ac:picMk id="3" creationId="{9211C321-6794-E7DB-2B8D-3F5DD5391AA5}"/>
          </ac:picMkLst>
        </pc:picChg>
      </pc:sldChg>
      <pc:sldChg chg="addSp modSp mod modTransition">
        <pc:chgData name="Daniel Vacho" userId="8f76c384c31f45b7" providerId="LiveId" clId="{FF1D4B4E-8C61-4A2C-B8E0-99B15D57F24A}" dt="2023-12-13T21:02:50.999" v="3532"/>
        <pc:sldMkLst>
          <pc:docMk/>
          <pc:sldMk cId="0" sldId="269"/>
        </pc:sldMkLst>
        <pc:spChg chg="mod">
          <ac:chgData name="Daniel Vacho" userId="8f76c384c31f45b7" providerId="LiveId" clId="{FF1D4B4E-8C61-4A2C-B8E0-99B15D57F24A}" dt="2023-12-13T20:40:45.841" v="3520" actId="5793"/>
          <ac:spMkLst>
            <pc:docMk/>
            <pc:sldMk cId="0" sldId="269"/>
            <ac:spMk id="238" creationId="{00000000-0000-0000-0000-000000000000}"/>
          </ac:spMkLst>
        </pc:spChg>
        <pc:picChg chg="add mod">
          <ac:chgData name="Daniel Vacho" userId="8f76c384c31f45b7" providerId="LiveId" clId="{FF1D4B4E-8C61-4A2C-B8E0-99B15D57F24A}" dt="2023-12-13T21:02:50.999" v="3532"/>
          <ac:picMkLst>
            <pc:docMk/>
            <pc:sldMk cId="0" sldId="269"/>
            <ac:picMk id="3" creationId="{C97AE776-39CB-B9DB-4F4D-F2D687733542}"/>
          </ac:picMkLst>
        </pc:picChg>
      </pc:sldChg>
      <pc:sldChg chg="addSp delSp modSp new mod modTransition">
        <pc:chgData name="Daniel Vacho" userId="8f76c384c31f45b7" providerId="LiveId" clId="{FF1D4B4E-8C61-4A2C-B8E0-99B15D57F24A}" dt="2023-12-13T21:02:50.999" v="3532"/>
        <pc:sldMkLst>
          <pc:docMk/>
          <pc:sldMk cId="3130505531" sldId="270"/>
        </pc:sldMkLst>
        <pc:spChg chg="mod">
          <ac:chgData name="Daniel Vacho" userId="8f76c384c31f45b7" providerId="LiveId" clId="{FF1D4B4E-8C61-4A2C-B8E0-99B15D57F24A}" dt="2023-12-13T18:11:25.913" v="1190" actId="20577"/>
          <ac:spMkLst>
            <pc:docMk/>
            <pc:sldMk cId="3130505531" sldId="270"/>
            <ac:spMk id="2" creationId="{4E33C15B-1664-2D61-66C5-4E6F551416AC}"/>
          </ac:spMkLst>
        </pc:spChg>
        <pc:spChg chg="del">
          <ac:chgData name="Daniel Vacho" userId="8f76c384c31f45b7" providerId="LiveId" clId="{FF1D4B4E-8C61-4A2C-B8E0-99B15D57F24A}" dt="2023-12-13T18:12:13.379" v="1193" actId="478"/>
          <ac:spMkLst>
            <pc:docMk/>
            <pc:sldMk cId="3130505531" sldId="270"/>
            <ac:spMk id="3" creationId="{B4FC9EBC-72E9-F592-BF12-869F17750A05}"/>
          </ac:spMkLst>
        </pc:spChg>
        <pc:picChg chg="add mod">
          <ac:chgData name="Daniel Vacho" userId="8f76c384c31f45b7" providerId="LiveId" clId="{FF1D4B4E-8C61-4A2C-B8E0-99B15D57F24A}" dt="2023-12-13T18:12:21.573" v="1195" actId="1076"/>
          <ac:picMkLst>
            <pc:docMk/>
            <pc:sldMk cId="3130505531" sldId="270"/>
            <ac:picMk id="4" creationId="{507FA0B6-6380-956D-12AC-F70E0E8C7903}"/>
          </ac:picMkLst>
        </pc:picChg>
        <pc:picChg chg="add mod">
          <ac:chgData name="Daniel Vacho" userId="8f76c384c31f45b7" providerId="LiveId" clId="{FF1D4B4E-8C61-4A2C-B8E0-99B15D57F24A}" dt="2023-12-13T21:02:50.999" v="3532"/>
          <ac:picMkLst>
            <pc:docMk/>
            <pc:sldMk cId="3130505531" sldId="270"/>
            <ac:picMk id="6" creationId="{22345B6D-6FF9-626D-8191-1356D122B9C4}"/>
          </ac:picMkLst>
        </pc:picChg>
      </pc:sldChg>
      <pc:sldChg chg="addSp delSp modSp new mod modTransition">
        <pc:chgData name="Daniel Vacho" userId="8f76c384c31f45b7" providerId="LiveId" clId="{FF1D4B4E-8C61-4A2C-B8E0-99B15D57F24A}" dt="2023-12-13T21:02:50.999" v="3532"/>
        <pc:sldMkLst>
          <pc:docMk/>
          <pc:sldMk cId="1171225585" sldId="271"/>
        </pc:sldMkLst>
        <pc:spChg chg="mod">
          <ac:chgData name="Daniel Vacho" userId="8f76c384c31f45b7" providerId="LiveId" clId="{FF1D4B4E-8C61-4A2C-B8E0-99B15D57F24A}" dt="2023-12-13T18:12:53.862" v="1223" actId="20577"/>
          <ac:spMkLst>
            <pc:docMk/>
            <pc:sldMk cId="1171225585" sldId="271"/>
            <ac:spMk id="2" creationId="{085B10E1-8052-56FE-0110-75C7BB7F97CF}"/>
          </ac:spMkLst>
        </pc:spChg>
        <pc:spChg chg="del">
          <ac:chgData name="Daniel Vacho" userId="8f76c384c31f45b7" providerId="LiveId" clId="{FF1D4B4E-8C61-4A2C-B8E0-99B15D57F24A}" dt="2023-12-13T18:12:58.100" v="1224" actId="478"/>
          <ac:spMkLst>
            <pc:docMk/>
            <pc:sldMk cId="1171225585" sldId="271"/>
            <ac:spMk id="3" creationId="{00ADBCDE-03B0-615E-C043-8314C0846F08}"/>
          </ac:spMkLst>
        </pc:spChg>
        <pc:picChg chg="add mod">
          <ac:chgData name="Daniel Vacho" userId="8f76c384c31f45b7" providerId="LiveId" clId="{FF1D4B4E-8C61-4A2C-B8E0-99B15D57F24A}" dt="2023-12-13T18:13:06.417" v="1227" actId="1076"/>
          <ac:picMkLst>
            <pc:docMk/>
            <pc:sldMk cId="1171225585" sldId="271"/>
            <ac:picMk id="4" creationId="{119B928A-3933-359C-C425-ECEBAA22E52E}"/>
          </ac:picMkLst>
        </pc:picChg>
        <pc:picChg chg="add mod">
          <ac:chgData name="Daniel Vacho" userId="8f76c384c31f45b7" providerId="LiveId" clId="{FF1D4B4E-8C61-4A2C-B8E0-99B15D57F24A}" dt="2023-12-13T21:02:50.999" v="3532"/>
          <ac:picMkLst>
            <pc:docMk/>
            <pc:sldMk cId="1171225585" sldId="271"/>
            <ac:picMk id="6" creationId="{1325B640-97AE-3157-66C6-03FBA1249EA1}"/>
          </ac:picMkLst>
        </pc:picChg>
      </pc:sldChg>
      <pc:sldChg chg="addSp delSp modSp new mod modTransition">
        <pc:chgData name="Daniel Vacho" userId="8f76c384c31f45b7" providerId="LiveId" clId="{FF1D4B4E-8C61-4A2C-B8E0-99B15D57F24A}" dt="2023-12-13T21:02:50.999" v="3532"/>
        <pc:sldMkLst>
          <pc:docMk/>
          <pc:sldMk cId="3654675046" sldId="272"/>
        </pc:sldMkLst>
        <pc:spChg chg="mod">
          <ac:chgData name="Daniel Vacho" userId="8f76c384c31f45b7" providerId="LiveId" clId="{FF1D4B4E-8C61-4A2C-B8E0-99B15D57F24A}" dt="2023-12-13T18:13:50.581" v="1237" actId="20577"/>
          <ac:spMkLst>
            <pc:docMk/>
            <pc:sldMk cId="3654675046" sldId="272"/>
            <ac:spMk id="2" creationId="{361D86A6-18B4-FAA0-4F99-E4AA5A01AFA0}"/>
          </ac:spMkLst>
        </pc:spChg>
        <pc:spChg chg="del">
          <ac:chgData name="Daniel Vacho" userId="8f76c384c31f45b7" providerId="LiveId" clId="{FF1D4B4E-8C61-4A2C-B8E0-99B15D57F24A}" dt="2023-12-13T18:13:53.027" v="1238" actId="478"/>
          <ac:spMkLst>
            <pc:docMk/>
            <pc:sldMk cId="3654675046" sldId="272"/>
            <ac:spMk id="3" creationId="{0D4458F1-DD25-4675-5C89-DF71591408B6}"/>
          </ac:spMkLst>
        </pc:spChg>
        <pc:picChg chg="add mod">
          <ac:chgData name="Daniel Vacho" userId="8f76c384c31f45b7" providerId="LiveId" clId="{FF1D4B4E-8C61-4A2C-B8E0-99B15D57F24A}" dt="2023-12-13T18:14:09.320" v="1246" actId="1076"/>
          <ac:picMkLst>
            <pc:docMk/>
            <pc:sldMk cId="3654675046" sldId="272"/>
            <ac:picMk id="4" creationId="{A3F850AC-F733-236E-2ED6-BA97E5AEDC5E}"/>
          </ac:picMkLst>
        </pc:picChg>
        <pc:picChg chg="add mod">
          <ac:chgData name="Daniel Vacho" userId="8f76c384c31f45b7" providerId="LiveId" clId="{FF1D4B4E-8C61-4A2C-B8E0-99B15D57F24A}" dt="2023-12-13T21:02:50.999" v="3532"/>
          <ac:picMkLst>
            <pc:docMk/>
            <pc:sldMk cId="3654675046" sldId="272"/>
            <ac:picMk id="6" creationId="{B7519E68-5D3B-9FDD-D526-A05E3F2B7F47}"/>
          </ac:picMkLst>
        </pc:picChg>
      </pc:sldChg>
      <pc:sldChg chg="addSp delSp modSp new mod modTransition">
        <pc:chgData name="Daniel Vacho" userId="8f76c384c31f45b7" providerId="LiveId" clId="{FF1D4B4E-8C61-4A2C-B8E0-99B15D57F24A}" dt="2023-12-13T21:02:50.999" v="3532"/>
        <pc:sldMkLst>
          <pc:docMk/>
          <pc:sldMk cId="1870830314" sldId="273"/>
        </pc:sldMkLst>
        <pc:spChg chg="mod">
          <ac:chgData name="Daniel Vacho" userId="8f76c384c31f45b7" providerId="LiveId" clId="{FF1D4B4E-8C61-4A2C-B8E0-99B15D57F24A}" dt="2023-12-13T18:17:06.313" v="1282" actId="20577"/>
          <ac:spMkLst>
            <pc:docMk/>
            <pc:sldMk cId="1870830314" sldId="273"/>
            <ac:spMk id="2" creationId="{61CC4B7D-213C-F92F-7952-CA68E94374FB}"/>
          </ac:spMkLst>
        </pc:spChg>
        <pc:spChg chg="del">
          <ac:chgData name="Daniel Vacho" userId="8f76c384c31f45b7" providerId="LiveId" clId="{FF1D4B4E-8C61-4A2C-B8E0-99B15D57F24A}" dt="2023-12-13T18:16:26.371" v="1247" actId="478"/>
          <ac:spMkLst>
            <pc:docMk/>
            <pc:sldMk cId="1870830314" sldId="273"/>
            <ac:spMk id="3" creationId="{F4439B5C-7B59-B29B-E582-7CB188545C36}"/>
          </ac:spMkLst>
        </pc:spChg>
        <pc:picChg chg="add mod">
          <ac:chgData name="Daniel Vacho" userId="8f76c384c31f45b7" providerId="LiveId" clId="{FF1D4B4E-8C61-4A2C-B8E0-99B15D57F24A}" dt="2023-12-13T18:16:34.238" v="1251" actId="1076"/>
          <ac:picMkLst>
            <pc:docMk/>
            <pc:sldMk cId="1870830314" sldId="273"/>
            <ac:picMk id="5" creationId="{9BF90B5E-5EBB-2F42-9ED3-E0B0971BA5BE}"/>
          </ac:picMkLst>
        </pc:picChg>
        <pc:picChg chg="add mod">
          <ac:chgData name="Daniel Vacho" userId="8f76c384c31f45b7" providerId="LiveId" clId="{FF1D4B4E-8C61-4A2C-B8E0-99B15D57F24A}" dt="2023-12-13T21:02:50.999" v="3532"/>
          <ac:picMkLst>
            <pc:docMk/>
            <pc:sldMk cId="1870830314" sldId="273"/>
            <ac:picMk id="7" creationId="{56E10D03-6B6D-DFC3-B553-AF696BE7D8C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Green pace presentation</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Discuss the importance of DiD and why all companies should have this as their focus not only in application development but also within employee knowledge to protect the company on all fronts.</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matrix shows the different ranges of threats that can be dealt with by any company. Going from left to right you can see that the further right that you go the riskier and more dangerous the threat can become. Going from top to the bottom you can see that that likelihood goes down the more down you go on the threat matrix. What this shows is that any threat in the very upper right are very likely and also very dangerous and in the lower left is very unlikely and not very dangerous in comparison to what is out there.</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8.m4a"/><Relationship Id="rId7" Type="http://schemas.openxmlformats.org/officeDocument/2006/relationships/hyperlink" Target="https://www.perforce.com/blog/kw/devsecops-pipeline-overview" TargetMode="External"/><Relationship Id="rId2" Type="http://schemas.microsoft.com/office/2007/relationships/media" Target="../media/media18.m4a"/><Relationship Id="rId1" Type="http://schemas.openxmlformats.org/officeDocument/2006/relationships/tags" Target="../tags/tag15.xml"/><Relationship Id="rId6" Type="http://schemas.openxmlformats.org/officeDocument/2006/relationships/hyperlink" Target="https://wiki.sei.cmu.edu/confluence/pages/viewpage.action?pageId=88046682" TargetMode="External"/><Relationship Id="rId5" Type="http://schemas.openxmlformats.org/officeDocument/2006/relationships/notesSlide" Target="../notesSlides/notesSlide14.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Daniel Anderson</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9" name="Audio 8">
            <a:hlinkClick r:id="" action="ppaction://media"/>
            <a:extLst>
              <a:ext uri="{FF2B5EF4-FFF2-40B4-BE49-F238E27FC236}">
                <a16:creationId xmlns:a16="http://schemas.microsoft.com/office/drawing/2014/main" id="{EB72C5B7-1135-301D-CE18-E3476F1F87F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649"/>
    </mc:Choice>
    <mc:Fallback>
      <p:transition spd="slow" advTm="11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B10E1-8052-56FE-0110-75C7BB7F97CF}"/>
              </a:ext>
            </a:extLst>
          </p:cNvPr>
          <p:cNvSpPr>
            <a:spLocks noGrp="1"/>
          </p:cNvSpPr>
          <p:nvPr>
            <p:ph type="title"/>
          </p:nvPr>
        </p:nvSpPr>
        <p:spPr/>
        <p:txBody>
          <a:bodyPr/>
          <a:lstStyle/>
          <a:p>
            <a:r>
              <a:rPr lang="en-US" dirty="0"/>
              <a:t>Buffer Overflow</a:t>
            </a:r>
          </a:p>
        </p:txBody>
      </p:sp>
      <p:pic>
        <p:nvPicPr>
          <p:cNvPr id="4" name="Picture 3" descr="A screenshot of a computer&#10;&#10;Description automatically generated">
            <a:extLst>
              <a:ext uri="{FF2B5EF4-FFF2-40B4-BE49-F238E27FC236}">
                <a16:creationId xmlns:a16="http://schemas.microsoft.com/office/drawing/2014/main" id="{119B928A-3933-359C-C425-ECEBAA22E52E}"/>
              </a:ext>
            </a:extLst>
          </p:cNvPr>
          <p:cNvPicPr>
            <a:picLocks noChangeAspect="1"/>
          </p:cNvPicPr>
          <p:nvPr/>
        </p:nvPicPr>
        <p:blipFill>
          <a:blip r:embed="rId4"/>
          <a:stretch>
            <a:fillRect/>
          </a:stretch>
        </p:blipFill>
        <p:spPr>
          <a:xfrm>
            <a:off x="1680087" y="1790387"/>
            <a:ext cx="8831826" cy="4692379"/>
          </a:xfrm>
          <a:prstGeom prst="rect">
            <a:avLst/>
          </a:prstGeom>
        </p:spPr>
      </p:pic>
      <p:pic>
        <p:nvPicPr>
          <p:cNvPr id="6" name="Audio 5">
            <a:hlinkClick r:id="" action="ppaction://media"/>
            <a:extLst>
              <a:ext uri="{FF2B5EF4-FFF2-40B4-BE49-F238E27FC236}">
                <a16:creationId xmlns:a16="http://schemas.microsoft.com/office/drawing/2014/main" id="{1325B640-97AE-3157-66C6-03FBA1249EA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71225585"/>
      </p:ext>
    </p:extLst>
  </p:cSld>
  <p:clrMapOvr>
    <a:masterClrMapping/>
  </p:clrMapOvr>
  <mc:AlternateContent xmlns:mc="http://schemas.openxmlformats.org/markup-compatibility/2006">
    <mc:Choice xmlns:p14="http://schemas.microsoft.com/office/powerpoint/2010/main" Requires="p14">
      <p:transition spd="slow" p14:dur="2000" advTm="22368"/>
    </mc:Choice>
    <mc:Fallback>
      <p:transition spd="slow" advTm="22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D86A6-18B4-FAA0-4F99-E4AA5A01AFA0}"/>
              </a:ext>
            </a:extLst>
          </p:cNvPr>
          <p:cNvSpPr>
            <a:spLocks noGrp="1"/>
          </p:cNvSpPr>
          <p:nvPr>
            <p:ph type="title"/>
          </p:nvPr>
        </p:nvSpPr>
        <p:spPr/>
        <p:txBody>
          <a:bodyPr/>
          <a:lstStyle/>
          <a:p>
            <a:r>
              <a:rPr lang="en-US" dirty="0"/>
              <a:t>Exceptions</a:t>
            </a:r>
          </a:p>
        </p:txBody>
      </p:sp>
      <p:pic>
        <p:nvPicPr>
          <p:cNvPr id="4" name="Picture 3">
            <a:extLst>
              <a:ext uri="{FF2B5EF4-FFF2-40B4-BE49-F238E27FC236}">
                <a16:creationId xmlns:a16="http://schemas.microsoft.com/office/drawing/2014/main" id="{A3F850AC-F733-236E-2ED6-BA97E5AEDC5E}"/>
              </a:ext>
            </a:extLst>
          </p:cNvPr>
          <p:cNvPicPr>
            <a:picLocks noChangeAspect="1"/>
          </p:cNvPicPr>
          <p:nvPr/>
        </p:nvPicPr>
        <p:blipFill>
          <a:blip r:embed="rId4"/>
          <a:stretch>
            <a:fillRect/>
          </a:stretch>
        </p:blipFill>
        <p:spPr>
          <a:xfrm>
            <a:off x="1465794" y="1710197"/>
            <a:ext cx="9615161" cy="5045678"/>
          </a:xfrm>
          <a:prstGeom prst="rect">
            <a:avLst/>
          </a:prstGeom>
        </p:spPr>
      </p:pic>
      <p:pic>
        <p:nvPicPr>
          <p:cNvPr id="6" name="Audio 5">
            <a:hlinkClick r:id="" action="ppaction://media"/>
            <a:extLst>
              <a:ext uri="{FF2B5EF4-FFF2-40B4-BE49-F238E27FC236}">
                <a16:creationId xmlns:a16="http://schemas.microsoft.com/office/drawing/2014/main" id="{B7519E68-5D3B-9FDD-D526-A05E3F2B7F4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54675046"/>
      </p:ext>
    </p:extLst>
  </p:cSld>
  <p:clrMapOvr>
    <a:masterClrMapping/>
  </p:clrMapOvr>
  <mc:AlternateContent xmlns:mc="http://schemas.openxmlformats.org/markup-compatibility/2006">
    <mc:Choice xmlns:p14="http://schemas.microsoft.com/office/powerpoint/2010/main" Requires="p14">
      <p:transition spd="slow" p14:dur="2000" advTm="21259"/>
    </mc:Choice>
    <mc:Fallback>
      <p:transition spd="slow" advTm="21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4B7D-213C-F92F-7952-CA68E94374FB}"/>
              </a:ext>
            </a:extLst>
          </p:cNvPr>
          <p:cNvSpPr>
            <a:spLocks noGrp="1"/>
          </p:cNvSpPr>
          <p:nvPr>
            <p:ph type="title"/>
          </p:nvPr>
        </p:nvSpPr>
        <p:spPr/>
        <p:txBody>
          <a:bodyPr/>
          <a:lstStyle/>
          <a:p>
            <a:r>
              <a:rPr lang="en-US" dirty="0"/>
              <a:t>Static Testing</a:t>
            </a:r>
          </a:p>
        </p:txBody>
      </p:sp>
      <p:pic>
        <p:nvPicPr>
          <p:cNvPr id="5" name="Picture 4">
            <a:extLst>
              <a:ext uri="{FF2B5EF4-FFF2-40B4-BE49-F238E27FC236}">
                <a16:creationId xmlns:a16="http://schemas.microsoft.com/office/drawing/2014/main" id="{9BF90B5E-5EBB-2F42-9ED3-E0B0971BA5BE}"/>
              </a:ext>
            </a:extLst>
          </p:cNvPr>
          <p:cNvPicPr>
            <a:picLocks noChangeAspect="1"/>
          </p:cNvPicPr>
          <p:nvPr/>
        </p:nvPicPr>
        <p:blipFill>
          <a:blip r:embed="rId4"/>
          <a:stretch>
            <a:fillRect/>
          </a:stretch>
        </p:blipFill>
        <p:spPr>
          <a:xfrm>
            <a:off x="2059912" y="2140612"/>
            <a:ext cx="8723698" cy="4629921"/>
          </a:xfrm>
          <a:prstGeom prst="rect">
            <a:avLst/>
          </a:prstGeom>
        </p:spPr>
      </p:pic>
      <p:pic>
        <p:nvPicPr>
          <p:cNvPr id="7" name="Audio 6">
            <a:hlinkClick r:id="" action="ppaction://media"/>
            <a:extLst>
              <a:ext uri="{FF2B5EF4-FFF2-40B4-BE49-F238E27FC236}">
                <a16:creationId xmlns:a16="http://schemas.microsoft.com/office/drawing/2014/main" id="{56E10D03-6B6D-DFC3-B553-AF696BE7D8C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70830314"/>
      </p:ext>
    </p:extLst>
  </p:cSld>
  <p:clrMapOvr>
    <a:masterClrMapping/>
  </p:clrMapOvr>
  <mc:AlternateContent xmlns:mc="http://schemas.openxmlformats.org/markup-compatibility/2006">
    <mc:Choice xmlns:p14="http://schemas.microsoft.com/office/powerpoint/2010/main" Requires="p14">
      <p:transition spd="slow" p14:dur="2000" advTm="19569"/>
    </mc:Choice>
    <mc:Fallback>
      <p:transition spd="slow" advTm="19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CC53EC7-A209-F8A7-4CE2-8538F811007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037"/>
    </mc:Choice>
    <mc:Fallback>
      <p:transition spd="slow" advTm="22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1800" dirty="0"/>
              <a:t>DevSecOps is short is putting security first within the Software Development Life Cycle(SDLC). </a:t>
            </a:r>
            <a:endParaRPr sz="1800" dirty="0"/>
          </a:p>
          <a:p>
            <a:pPr marL="685800" lvl="1" indent="-228600" algn="l" rtl="0">
              <a:lnSpc>
                <a:spcPct val="90000"/>
              </a:lnSpc>
              <a:spcBef>
                <a:spcPts val="500"/>
              </a:spcBef>
              <a:spcAft>
                <a:spcPts val="0"/>
              </a:spcAft>
              <a:buClr>
                <a:schemeClr val="lt1"/>
              </a:buClr>
              <a:buSzPts val="2000"/>
              <a:buChar char="•"/>
            </a:pPr>
            <a:r>
              <a:rPr lang="en-US" sz="1800" dirty="0"/>
              <a:t>There are many different external tools that can be used with the SDLC. Two common external tools are Static Application Security Testing (SAST) and Dynamic Application Security Testing (DAST).</a:t>
            </a:r>
          </a:p>
          <a:p>
            <a:pPr marL="685800" lvl="1" indent="-228600" algn="l" rtl="0">
              <a:lnSpc>
                <a:spcPct val="90000"/>
              </a:lnSpc>
              <a:spcBef>
                <a:spcPts val="500"/>
              </a:spcBef>
              <a:spcAft>
                <a:spcPts val="0"/>
              </a:spcAft>
              <a:buClr>
                <a:schemeClr val="lt1"/>
              </a:buClr>
              <a:buSzPts val="2000"/>
              <a:buChar char="•"/>
            </a:pPr>
            <a:r>
              <a:rPr lang="en-US" sz="1800" dirty="0"/>
              <a:t>SAST is great for automated vulnerability scans for your application while it is being developed. SAST is great to use during all stages of the DevSecOps diagram.</a:t>
            </a:r>
          </a:p>
          <a:p>
            <a:pPr marL="685800" lvl="1" indent="-228600" algn="l" rtl="0">
              <a:lnSpc>
                <a:spcPct val="90000"/>
              </a:lnSpc>
              <a:spcBef>
                <a:spcPts val="500"/>
              </a:spcBef>
              <a:spcAft>
                <a:spcPts val="0"/>
              </a:spcAft>
              <a:buClr>
                <a:schemeClr val="lt1"/>
              </a:buClr>
              <a:buSzPts val="2000"/>
              <a:buChar char="•"/>
            </a:pPr>
            <a:r>
              <a:rPr lang="en-US" sz="1800" dirty="0"/>
              <a:t>DAST is great for attacking your code from the outside. DAST is better used at the end of the DevSecOps to test the out the full system environment.</a:t>
            </a:r>
          </a:p>
          <a:p>
            <a:pPr marL="685800" lvl="1" indent="-228600" algn="l" rtl="0">
              <a:lnSpc>
                <a:spcPct val="90000"/>
              </a:lnSpc>
              <a:spcBef>
                <a:spcPts val="500"/>
              </a:spcBef>
              <a:spcAft>
                <a:spcPts val="0"/>
              </a:spcAft>
              <a:buClr>
                <a:schemeClr val="lt1"/>
              </a:buClr>
              <a:buSzPts val="2000"/>
              <a:buChar char="•"/>
            </a:pPr>
            <a:r>
              <a:rPr lang="en-US" sz="1800" dirty="0"/>
              <a:t>Together SAST and DAST should be used to ensure your application has put security second in the development period.</a:t>
            </a:r>
            <a:endParaRPr sz="18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FB6D3042-3FAE-34B0-E628-21ACD94E967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0827"/>
    </mc:Choice>
    <mc:Fallback>
      <p:transition spd="slow" advTm="50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•Acting now is great because it allows you to implement your security at the beginning and allows you to have it at the forefront of everything you do in application development. The problem with this process is that the development cycle takes longer. The risks involve a longer development time which could increase the cost of the development cycle.</a:t>
            </a:r>
          </a:p>
          <a:p>
            <a:pPr marL="228600" lvl="0" indent="-228600" algn="l" rtl="0">
              <a:lnSpc>
                <a:spcPct val="90000"/>
              </a:lnSpc>
              <a:spcBef>
                <a:spcPts val="0"/>
              </a:spcBef>
              <a:spcAft>
                <a:spcPts val="0"/>
              </a:spcAft>
              <a:buClr>
                <a:schemeClr val="lt1"/>
              </a:buClr>
              <a:buSzPts val="2000"/>
              <a:buChar char="•"/>
            </a:pPr>
            <a:r>
              <a:rPr lang="en-US" sz="2000" dirty="0"/>
              <a:t>•Waiting to act is great for reducing the development time of your application. The reduction in the development cycle time can reduce the cost of the development. The biggest issue is that problems are not known until the problems have been exploited and could cause many more issues. Waiting to act is very problematic because it can cause massive amounts of damage to the company.</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1F14D767-DD56-B590-F201-00F342EDC09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5577"/>
    </mc:Choice>
    <mc:Fallback>
      <p:transition spd="slow" advTm="65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000" dirty="0"/>
              <a:t>SAST and DAST should in implemented at the beginning of DevSecOps</a:t>
            </a:r>
          </a:p>
          <a:p>
            <a:pPr marL="1143000" lvl="2" indent="-228600" algn="l" rtl="0">
              <a:lnSpc>
                <a:spcPct val="90000"/>
              </a:lnSpc>
              <a:spcBef>
                <a:spcPts val="0"/>
              </a:spcBef>
              <a:spcAft>
                <a:spcPts val="0"/>
              </a:spcAft>
              <a:buClr>
                <a:schemeClr val="lt1"/>
              </a:buClr>
              <a:buSzPts val="1800"/>
              <a:buChar char="•"/>
            </a:pPr>
            <a:r>
              <a:rPr lang="en-US" sz="2000" dirty="0"/>
              <a:t>Testing constantly should be implemented.</a:t>
            </a:r>
          </a:p>
          <a:p>
            <a:pPr marL="1143000" lvl="2" indent="-228600" algn="l" rtl="0">
              <a:lnSpc>
                <a:spcPct val="90000"/>
              </a:lnSpc>
              <a:spcBef>
                <a:spcPts val="0"/>
              </a:spcBef>
              <a:spcAft>
                <a:spcPts val="0"/>
              </a:spcAft>
              <a:buClr>
                <a:schemeClr val="lt1"/>
              </a:buClr>
              <a:buSzPts val="1800"/>
              <a:buChar char="•"/>
            </a:pPr>
            <a:r>
              <a:rPr lang="en-US" sz="2000" dirty="0"/>
              <a:t>Doing the correct tests for your application should be completed.</a:t>
            </a:r>
          </a:p>
          <a:p>
            <a:pPr marL="1143000" lvl="2" indent="-228600" algn="l" rtl="0">
              <a:lnSpc>
                <a:spcPct val="90000"/>
              </a:lnSpc>
              <a:spcBef>
                <a:spcPts val="0"/>
              </a:spcBef>
              <a:spcAft>
                <a:spcPts val="0"/>
              </a:spcAft>
              <a:buClr>
                <a:schemeClr val="lt1"/>
              </a:buClr>
              <a:buSzPts val="1800"/>
              <a:buChar char="•"/>
            </a:pPr>
            <a:r>
              <a:rPr lang="en-US" sz="2000" dirty="0"/>
              <a:t>Constantly review and maintain the coding standards and principles.</a:t>
            </a:r>
          </a:p>
          <a:p>
            <a:pPr marL="1143000" lvl="2" indent="-228600" algn="l" rtl="0">
              <a:lnSpc>
                <a:spcPct val="90000"/>
              </a:lnSpc>
              <a:spcBef>
                <a:spcPts val="0"/>
              </a:spcBef>
              <a:spcAft>
                <a:spcPts val="0"/>
              </a:spcAft>
              <a:buClr>
                <a:schemeClr val="lt1"/>
              </a:buClr>
              <a:buSzPts val="1800"/>
              <a:buChar char="•"/>
            </a:pPr>
            <a:r>
              <a:rPr lang="en-US" sz="2000" dirty="0"/>
              <a:t>Outside involvement to help test is a great way to get outside testing.</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76FB31A-8378-320C-4327-A4A04B17361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886"/>
    </mc:Choice>
    <mc:Fallback>
      <p:transition spd="slow" advTm="43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400" dirty="0"/>
              <a:t>Overall maintain coding standards and policies should always be upheld through out the entire development cycle.</a:t>
            </a:r>
          </a:p>
          <a:p>
            <a:pPr marL="228600" lvl="0" indent="-228600" algn="l" rtl="0">
              <a:lnSpc>
                <a:spcPct val="90000"/>
              </a:lnSpc>
              <a:spcBef>
                <a:spcPts val="0"/>
              </a:spcBef>
              <a:spcAft>
                <a:spcPts val="0"/>
              </a:spcAft>
              <a:buClr>
                <a:schemeClr val="lt1"/>
              </a:buClr>
              <a:buSzPts val="2200"/>
              <a:buChar char="•"/>
            </a:pPr>
            <a:r>
              <a:rPr lang="en-US" sz="2400" dirty="0"/>
              <a:t>Security should always be at the forefront of all development.</a:t>
            </a:r>
          </a:p>
          <a:p>
            <a:pPr marL="228600" lvl="0" indent="-228600" algn="l" rtl="0">
              <a:lnSpc>
                <a:spcPct val="90000"/>
              </a:lnSpc>
              <a:spcBef>
                <a:spcPts val="0"/>
              </a:spcBef>
              <a:spcAft>
                <a:spcPts val="0"/>
              </a:spcAft>
              <a:buClr>
                <a:schemeClr val="lt1"/>
              </a:buClr>
              <a:buSzPts val="2200"/>
              <a:buChar char="•"/>
            </a:pPr>
            <a:r>
              <a:rPr lang="en-US" sz="2400" dirty="0"/>
              <a:t>Constant revision of application should be done</a:t>
            </a:r>
          </a:p>
          <a:p>
            <a:pPr marL="228600" lvl="0" indent="-228600" algn="l" rtl="0">
              <a:lnSpc>
                <a:spcPct val="90000"/>
              </a:lnSpc>
              <a:spcBef>
                <a:spcPts val="0"/>
              </a:spcBef>
              <a:spcAft>
                <a:spcPts val="0"/>
              </a:spcAft>
              <a:buClr>
                <a:schemeClr val="lt1"/>
              </a:buClr>
              <a:buSzPts val="2200"/>
              <a:buChar char="•"/>
            </a:pPr>
            <a:r>
              <a:rPr lang="en-US" sz="2400" dirty="0"/>
              <a:t>Keeping software up to date should always be maintained.</a:t>
            </a:r>
          </a:p>
          <a:p>
            <a:pPr marL="228600" lvl="0" indent="-228600" algn="l" rtl="0">
              <a:lnSpc>
                <a:spcPct val="90000"/>
              </a:lnSpc>
              <a:spcBef>
                <a:spcPts val="0"/>
              </a:spcBef>
              <a:spcAft>
                <a:spcPts val="0"/>
              </a:spcAft>
              <a:buClr>
                <a:schemeClr val="lt1"/>
              </a:buClr>
              <a:buSzPts val="2200"/>
              <a:buChar char="•"/>
            </a:pPr>
            <a:r>
              <a:rPr lang="en-US" sz="2400" dirty="0"/>
              <a:t>Random testing after completion should always happen at random times.</a:t>
            </a:r>
            <a:endParaRPr sz="24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9211C321-6794-E7DB-2B8D-3F5DD5391AA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837"/>
    </mc:Choice>
    <mc:Fallback>
      <p:transition spd="slow" advTm="45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err="1"/>
              <a:t>Schela</a:t>
            </a:r>
            <a:r>
              <a:rPr lang="en-US" dirty="0"/>
              <a:t>, R. (2023, September 05). </a:t>
            </a:r>
            <a:r>
              <a:rPr lang="en-US" i="1" dirty="0"/>
              <a:t>SEI CERT C++ Coding Standard</a:t>
            </a:r>
            <a:r>
              <a:rPr lang="en-US" dirty="0"/>
              <a:t>. Confluence. </a:t>
            </a:r>
            <a:r>
              <a:rPr lang="en-US" dirty="0">
                <a:hlinkClick r:id="rId6"/>
              </a:rPr>
              <a:t>https://wiki.sei.cmu.edu/confluence/pages/viewpage.action?pageId=88046682</a:t>
            </a:r>
            <a:r>
              <a:rPr lang="en-US" dirty="0"/>
              <a:t> </a:t>
            </a:r>
          </a:p>
          <a:p>
            <a:pPr marL="228600" lvl="0" indent="-228600" algn="l" rtl="0">
              <a:lnSpc>
                <a:spcPct val="90000"/>
              </a:lnSpc>
              <a:spcBef>
                <a:spcPts val="0"/>
              </a:spcBef>
              <a:spcAft>
                <a:spcPts val="0"/>
              </a:spcAft>
              <a:buClr>
                <a:schemeClr val="lt1"/>
              </a:buClr>
              <a:buSzPts val="2200"/>
              <a:buChar char="•"/>
            </a:pPr>
            <a:r>
              <a:rPr lang="en-US" dirty="0"/>
              <a:t>Foster, S. (2021, January 22). DevSecOps Pipeline Overview: DevSecOps Simplified. Perforce. </a:t>
            </a:r>
            <a:r>
              <a:rPr lang="en-US" dirty="0">
                <a:hlinkClick r:id="rId7"/>
              </a:rPr>
              <a:t>https://www.perforce.com/blog/kw/devsecops-pipeline-overview</a:t>
            </a:r>
            <a:r>
              <a:rPr lang="en-US" dirty="0"/>
              <a:t> </a:t>
            </a:r>
          </a:p>
        </p:txBody>
      </p:sp>
      <p:pic>
        <p:nvPicPr>
          <p:cNvPr id="239" name="Google Shape;239;p1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97AE776-39CB-B9DB-4F4D-F2D687733542}"/>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523"/>
    </mc:Choice>
    <mc:Fallback>
      <p:transition spd="slow" advTm="6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Security not only protects your company but also protects your clients and thus should be at the forefront of any development.</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33CCE31E-0BD0-34FE-4B15-BD7099DC37E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249"/>
    </mc:Choice>
    <mc:Fallback>
      <p:transition spd="slow" advTm="34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2508644107"/>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sng" strike="noStrike" cap="none" dirty="0">
                          <a:solidFill>
                            <a:srgbClr val="FFD966"/>
                          </a:solidFill>
                        </a:rPr>
                        <a:t>Likely</a:t>
                      </a:r>
                      <a:endParaRPr sz="1400" u="sng" strike="noStrike" cap="none" dirty="0"/>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Memory Protection, Object Oriented Programming.</a:t>
                      </a:r>
                      <a:endParaRPr sz="18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sng" strike="noStrike" cap="none" dirty="0">
                          <a:solidFill>
                            <a:srgbClr val="FFD966"/>
                          </a:solidFill>
                        </a:rPr>
                        <a:t>Priority</a:t>
                      </a:r>
                      <a:endParaRPr sz="1400" u="sng" strike="noStrike" cap="none" dirty="0"/>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Data Type, Namespace.</a:t>
                      </a:r>
                      <a:endParaRPr sz="1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sng" strike="noStrike" cap="none" dirty="0">
                          <a:solidFill>
                            <a:srgbClr val="FFD966"/>
                          </a:solidFill>
                        </a:rPr>
                        <a:t>Low priority</a:t>
                      </a:r>
                      <a:endParaRPr sz="1400" u="sng" strike="noStrike" cap="none" dirty="0"/>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Headers.</a:t>
                      </a:r>
                      <a:endParaRPr sz="1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sng" strike="noStrike" cap="none" dirty="0">
                          <a:solidFill>
                            <a:srgbClr val="FFD966"/>
                          </a:solidFill>
                        </a:rPr>
                        <a:t>Unlikely</a:t>
                      </a:r>
                      <a:endParaRPr sz="1400" u="sng" strike="noStrike" cap="none" dirty="0"/>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Data Value, String Correctness, SQL Injection, Assertions, Exceptions,</a:t>
                      </a:r>
                      <a:endParaRPr sz="1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89C0A3B8-838F-B5B8-A42E-7DBE635043F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1809"/>
    </mc:Choice>
    <mc:Fallback>
      <p:transition spd="slow" advTm="81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Validate Input Data</a:t>
            </a:r>
          </a:p>
          <a:p>
            <a:pPr marL="228600" lvl="0" indent="-228600" algn="l" rtl="0">
              <a:lnSpc>
                <a:spcPct val="90000"/>
              </a:lnSpc>
              <a:spcBef>
                <a:spcPts val="0"/>
              </a:spcBef>
              <a:spcAft>
                <a:spcPts val="0"/>
              </a:spcAft>
              <a:buClr>
                <a:schemeClr val="lt1"/>
              </a:buClr>
              <a:buSzPts val="2200"/>
              <a:buChar char="•"/>
            </a:pPr>
            <a:r>
              <a:rPr lang="en-US" dirty="0"/>
              <a:t>Heed Complier Warnings</a:t>
            </a:r>
          </a:p>
          <a:p>
            <a:pPr marL="228600" lvl="0" indent="-228600" algn="l" rtl="0">
              <a:lnSpc>
                <a:spcPct val="90000"/>
              </a:lnSpc>
              <a:spcBef>
                <a:spcPts val="0"/>
              </a:spcBef>
              <a:spcAft>
                <a:spcPts val="0"/>
              </a:spcAft>
              <a:buClr>
                <a:schemeClr val="lt1"/>
              </a:buClr>
              <a:buSzPts val="2200"/>
              <a:buChar char="•"/>
            </a:pPr>
            <a:r>
              <a:rPr lang="en-US" dirty="0"/>
              <a:t>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t>Keep It Simple</a:t>
            </a:r>
          </a:p>
          <a:p>
            <a:pPr marL="228600" lvl="0" indent="-228600" algn="l" rtl="0">
              <a:lnSpc>
                <a:spcPct val="90000"/>
              </a:lnSpc>
              <a:spcBef>
                <a:spcPts val="0"/>
              </a:spcBef>
              <a:spcAft>
                <a:spcPts val="0"/>
              </a:spcAft>
              <a:buClr>
                <a:schemeClr val="lt1"/>
              </a:buClr>
              <a:buSzPts val="2200"/>
              <a:buChar char="•"/>
            </a:pPr>
            <a:r>
              <a:rPr lang="en-US" dirty="0"/>
              <a:t>Default Deny</a:t>
            </a:r>
          </a:p>
          <a:p>
            <a:pPr marL="228600" lvl="0" indent="-228600" algn="l" rtl="0">
              <a:lnSpc>
                <a:spcPct val="90000"/>
              </a:lnSpc>
              <a:spcBef>
                <a:spcPts val="0"/>
              </a:spcBef>
              <a:spcAft>
                <a:spcPts val="0"/>
              </a:spcAft>
              <a:buClr>
                <a:schemeClr val="lt1"/>
              </a:buClr>
              <a:buSzPts val="2200"/>
              <a:buChar char="•"/>
            </a:pPr>
            <a:r>
              <a:rPr lang="en-US" dirty="0"/>
              <a:t>Adhere to the Principle of Least Privileged</a:t>
            </a:r>
          </a:p>
          <a:p>
            <a:pPr marL="228600" lvl="0" indent="-228600" algn="l" rtl="0">
              <a:lnSpc>
                <a:spcPct val="90000"/>
              </a:lnSpc>
              <a:spcBef>
                <a:spcPts val="0"/>
              </a:spcBef>
              <a:spcAft>
                <a:spcPts val="0"/>
              </a:spcAft>
              <a:buClr>
                <a:schemeClr val="lt1"/>
              </a:buClr>
              <a:buSzPts val="2200"/>
              <a:buChar char="•"/>
            </a:pPr>
            <a:r>
              <a:rPr lang="en-US" dirty="0"/>
              <a:t>Sanitize Data Sent to Other Systems</a:t>
            </a:r>
          </a:p>
          <a:p>
            <a:pPr marL="228600" lvl="0" indent="-228600" algn="l" rtl="0">
              <a:lnSpc>
                <a:spcPct val="90000"/>
              </a:lnSpc>
              <a:spcBef>
                <a:spcPts val="0"/>
              </a:spcBef>
              <a:spcAft>
                <a:spcPts val="0"/>
              </a:spcAft>
              <a:buClr>
                <a:schemeClr val="lt1"/>
              </a:buClr>
              <a:buSzPts val="2200"/>
              <a:buChar char="•"/>
            </a:pPr>
            <a:r>
              <a:rPr lang="en-US" dirty="0"/>
              <a:t>Practice Defense in Depth(DiD)</a:t>
            </a:r>
          </a:p>
          <a:p>
            <a:pPr marL="228600" lvl="0" indent="-228600" algn="l" rtl="0">
              <a:lnSpc>
                <a:spcPct val="90000"/>
              </a:lnSpc>
              <a:spcBef>
                <a:spcPts val="0"/>
              </a:spcBef>
              <a:spcAft>
                <a:spcPts val="0"/>
              </a:spcAft>
              <a:buClr>
                <a:schemeClr val="lt1"/>
              </a:buClr>
              <a:buSzPts val="2200"/>
              <a:buChar char="•"/>
            </a:pPr>
            <a:r>
              <a:rPr lang="en-US" dirty="0"/>
              <a:t>Use Effective Quality Assurance Techniques</a:t>
            </a:r>
          </a:p>
          <a:p>
            <a:pPr marL="228600" lvl="0" indent="-228600" algn="l" rtl="0">
              <a:lnSpc>
                <a:spcPct val="90000"/>
              </a:lnSpc>
              <a:spcBef>
                <a:spcPts val="0"/>
              </a:spcBef>
              <a:spcAft>
                <a:spcPts val="0"/>
              </a:spcAft>
              <a:buClr>
                <a:schemeClr val="lt1"/>
              </a:buClr>
              <a:buSzPts val="2200"/>
              <a:buChar char="•"/>
            </a:pPr>
            <a:r>
              <a:rPr lang="en-US" dirty="0"/>
              <a:t>Adopt a Secure Coding Standard</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B9767F45-67D8-3380-C278-DA609328401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3869"/>
    </mc:Choice>
    <mc:Fallback>
      <p:transition spd="slow" advTm="123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4A38F959-D0B4-E347-0AD8-37E28254D8D0}"/>
              </a:ext>
            </a:extLst>
          </p:cNvPr>
          <p:cNvGraphicFramePr>
            <a:graphicFrameLocks noGrp="1"/>
          </p:cNvGraphicFramePr>
          <p:nvPr>
            <p:extLst>
              <p:ext uri="{D42A27DB-BD31-4B8C-83A1-F6EECF244321}">
                <p14:modId xmlns:p14="http://schemas.microsoft.com/office/powerpoint/2010/main" val="3745871571"/>
              </p:ext>
            </p:extLst>
          </p:nvPr>
        </p:nvGraphicFramePr>
        <p:xfrm>
          <a:off x="1290320" y="2009986"/>
          <a:ext cx="8778240" cy="4226560"/>
        </p:xfrm>
        <a:graphic>
          <a:graphicData uri="http://schemas.openxmlformats.org/drawingml/2006/table">
            <a:tbl>
              <a:tblPr firstRow="1" bandRow="1">
                <a:tableStyleId>{35758FB7-9AC5-4552-8A53-C91805E547FA}</a:tableStyleId>
              </a:tblPr>
              <a:tblGrid>
                <a:gridCol w="1463040">
                  <a:extLst>
                    <a:ext uri="{9D8B030D-6E8A-4147-A177-3AD203B41FA5}">
                      <a16:colId xmlns:a16="http://schemas.microsoft.com/office/drawing/2014/main" val="1781961202"/>
                    </a:ext>
                  </a:extLst>
                </a:gridCol>
                <a:gridCol w="1463040">
                  <a:extLst>
                    <a:ext uri="{9D8B030D-6E8A-4147-A177-3AD203B41FA5}">
                      <a16:colId xmlns:a16="http://schemas.microsoft.com/office/drawing/2014/main" val="3137291130"/>
                    </a:ext>
                  </a:extLst>
                </a:gridCol>
                <a:gridCol w="1463040">
                  <a:extLst>
                    <a:ext uri="{9D8B030D-6E8A-4147-A177-3AD203B41FA5}">
                      <a16:colId xmlns:a16="http://schemas.microsoft.com/office/drawing/2014/main" val="4046829364"/>
                    </a:ext>
                  </a:extLst>
                </a:gridCol>
                <a:gridCol w="1463040">
                  <a:extLst>
                    <a:ext uri="{9D8B030D-6E8A-4147-A177-3AD203B41FA5}">
                      <a16:colId xmlns:a16="http://schemas.microsoft.com/office/drawing/2014/main" val="2032520107"/>
                    </a:ext>
                  </a:extLst>
                </a:gridCol>
                <a:gridCol w="1463040">
                  <a:extLst>
                    <a:ext uri="{9D8B030D-6E8A-4147-A177-3AD203B41FA5}">
                      <a16:colId xmlns:a16="http://schemas.microsoft.com/office/drawing/2014/main" val="904918482"/>
                    </a:ext>
                  </a:extLst>
                </a:gridCol>
                <a:gridCol w="1463040">
                  <a:extLst>
                    <a:ext uri="{9D8B030D-6E8A-4147-A177-3AD203B41FA5}">
                      <a16:colId xmlns:a16="http://schemas.microsoft.com/office/drawing/2014/main" val="2585361593"/>
                    </a:ext>
                  </a:extLst>
                </a:gridCol>
              </a:tblGrid>
              <a:tr h="370840">
                <a:tc>
                  <a:txBody>
                    <a:bodyPr/>
                    <a:lstStyle/>
                    <a:p>
                      <a:pPr algn="ctr"/>
                      <a:r>
                        <a:rPr lang="en-US" dirty="0">
                          <a:solidFill>
                            <a:schemeClr val="tx1"/>
                          </a:solidFill>
                        </a:rPr>
                        <a:t>Rule</a:t>
                      </a:r>
                    </a:p>
                  </a:txBody>
                  <a:tcPr/>
                </a:tc>
                <a:tc>
                  <a:txBody>
                    <a:bodyPr/>
                    <a:lstStyle/>
                    <a:p>
                      <a:pPr algn="ctr"/>
                      <a:r>
                        <a:rPr lang="en-US" dirty="0">
                          <a:solidFill>
                            <a:schemeClr val="tx1"/>
                          </a:solidFill>
                        </a:rPr>
                        <a:t>Severity</a:t>
                      </a:r>
                    </a:p>
                  </a:txBody>
                  <a:tcPr/>
                </a:tc>
                <a:tc>
                  <a:txBody>
                    <a:bodyPr/>
                    <a:lstStyle/>
                    <a:p>
                      <a:pPr algn="ctr"/>
                      <a:r>
                        <a:rPr lang="en-US" dirty="0">
                          <a:solidFill>
                            <a:schemeClr val="tx1"/>
                          </a:solidFill>
                        </a:rPr>
                        <a:t>Likelihood</a:t>
                      </a:r>
                    </a:p>
                  </a:txBody>
                  <a:tcPr/>
                </a:tc>
                <a:tc>
                  <a:txBody>
                    <a:bodyPr/>
                    <a:lstStyle/>
                    <a:p>
                      <a:pPr algn="ctr"/>
                      <a:r>
                        <a:rPr lang="en-US" dirty="0">
                          <a:solidFill>
                            <a:schemeClr val="tx1"/>
                          </a:solidFill>
                        </a:rPr>
                        <a:t>Remediation Cost</a:t>
                      </a:r>
                    </a:p>
                  </a:txBody>
                  <a:tcPr/>
                </a:tc>
                <a:tc>
                  <a:txBody>
                    <a:bodyPr/>
                    <a:lstStyle/>
                    <a:p>
                      <a:pPr algn="ctr"/>
                      <a:r>
                        <a:rPr lang="en-US" dirty="0">
                          <a:solidFill>
                            <a:schemeClr val="tx1"/>
                          </a:solidFill>
                        </a:rPr>
                        <a:t>Priority</a:t>
                      </a:r>
                    </a:p>
                  </a:txBody>
                  <a:tcPr/>
                </a:tc>
                <a:tc>
                  <a:txBody>
                    <a:bodyPr/>
                    <a:lstStyle/>
                    <a:p>
                      <a:pPr algn="ctr"/>
                      <a:r>
                        <a:rPr lang="en-US" dirty="0">
                          <a:solidFill>
                            <a:schemeClr val="tx1"/>
                          </a:solidFill>
                        </a:rPr>
                        <a:t>Level</a:t>
                      </a:r>
                    </a:p>
                  </a:txBody>
                  <a:tcPr/>
                </a:tc>
                <a:extLst>
                  <a:ext uri="{0D108BD9-81ED-4DB2-BD59-A6C34878D82A}">
                    <a16:rowId xmlns:a16="http://schemas.microsoft.com/office/drawing/2014/main" val="1407705"/>
                  </a:ext>
                </a:extLst>
              </a:tr>
              <a:tr h="370840">
                <a:tc>
                  <a:txBody>
                    <a:bodyPr/>
                    <a:lstStyle/>
                    <a:p>
                      <a:r>
                        <a:rPr lang="en-US" sz="1400" b="0" i="0" u="none" strike="noStrike" cap="none" dirty="0">
                          <a:solidFill>
                            <a:schemeClr val="dk1"/>
                          </a:solidFill>
                          <a:effectLst/>
                          <a:latin typeface="+mn-lt"/>
                          <a:ea typeface="+mn-ea"/>
                          <a:cs typeface="+mn-cs"/>
                          <a:sym typeface="Arial"/>
                        </a:rPr>
                        <a:t>STD-010-CPP</a:t>
                      </a:r>
                      <a:endParaRPr lang="en-US" dirty="0"/>
                    </a:p>
                  </a:txBody>
                  <a:tcPr/>
                </a:tc>
                <a:tc>
                  <a:txBody>
                    <a:bodyPr/>
                    <a:lstStyle/>
                    <a:p>
                      <a:r>
                        <a:rPr lang="en-US" dirty="0"/>
                        <a:t>High</a:t>
                      </a:r>
                    </a:p>
                  </a:txBody>
                  <a:tcPr/>
                </a:tc>
                <a:tc>
                  <a:txBody>
                    <a:bodyPr/>
                    <a:lstStyle/>
                    <a:p>
                      <a:r>
                        <a:rPr lang="en-US" dirty="0"/>
                        <a:t>Likely</a:t>
                      </a:r>
                    </a:p>
                  </a:txBody>
                  <a:tcPr/>
                </a:tc>
                <a:tc>
                  <a:txBody>
                    <a:bodyPr/>
                    <a:lstStyle/>
                    <a:p>
                      <a:r>
                        <a:rPr lang="en-US" dirty="0"/>
                        <a:t>Medium</a:t>
                      </a:r>
                    </a:p>
                  </a:txBody>
                  <a:tcPr/>
                </a:tc>
                <a:tc>
                  <a:txBody>
                    <a:bodyPr/>
                    <a:lstStyle/>
                    <a:p>
                      <a:r>
                        <a:rPr lang="en-US" dirty="0"/>
                        <a:t>P18</a:t>
                      </a:r>
                    </a:p>
                  </a:txBody>
                  <a:tcPr/>
                </a:tc>
                <a:tc>
                  <a:txBody>
                    <a:bodyPr/>
                    <a:lstStyle/>
                    <a:p>
                      <a:r>
                        <a:rPr lang="en-US" dirty="0"/>
                        <a:t>L1</a:t>
                      </a:r>
                    </a:p>
                  </a:txBody>
                  <a:tcPr/>
                </a:tc>
                <a:extLst>
                  <a:ext uri="{0D108BD9-81ED-4DB2-BD59-A6C34878D82A}">
                    <a16:rowId xmlns:a16="http://schemas.microsoft.com/office/drawing/2014/main" val="3072973410"/>
                  </a:ext>
                </a:extLst>
              </a:tr>
              <a:tr h="370840">
                <a:tc>
                  <a:txBody>
                    <a:bodyPr/>
                    <a:lstStyle/>
                    <a:p>
                      <a:r>
                        <a:rPr lang="en-US" sz="1400" b="0" i="0" u="none" strike="noStrike" cap="none" dirty="0">
                          <a:solidFill>
                            <a:schemeClr val="dk1"/>
                          </a:solidFill>
                          <a:effectLst/>
                          <a:latin typeface="+mn-lt"/>
                          <a:ea typeface="+mn-ea"/>
                          <a:cs typeface="+mn-cs"/>
                          <a:sym typeface="Arial"/>
                        </a:rPr>
                        <a:t>STD-005-CPP</a:t>
                      </a:r>
                      <a:endParaRPr lang="en-US" dirty="0"/>
                    </a:p>
                  </a:txBody>
                  <a:tcPr/>
                </a:tc>
                <a:tc>
                  <a:txBody>
                    <a:bodyPr/>
                    <a:lstStyle/>
                    <a:p>
                      <a:r>
                        <a:rPr lang="en-US" dirty="0"/>
                        <a:t>High</a:t>
                      </a:r>
                    </a:p>
                  </a:txBody>
                  <a:tcPr/>
                </a:tc>
                <a:tc>
                  <a:txBody>
                    <a:bodyPr/>
                    <a:lstStyle/>
                    <a:p>
                      <a:r>
                        <a:rPr lang="en-US" dirty="0"/>
                        <a:t>Likely</a:t>
                      </a:r>
                    </a:p>
                  </a:txBody>
                  <a:tcPr/>
                </a:tc>
                <a:tc>
                  <a:txBody>
                    <a:bodyPr/>
                    <a:lstStyle/>
                    <a:p>
                      <a:r>
                        <a:rPr lang="en-US" dirty="0"/>
                        <a:t>Medium</a:t>
                      </a:r>
                    </a:p>
                  </a:txBody>
                  <a:tcPr/>
                </a:tc>
                <a:tc>
                  <a:txBody>
                    <a:bodyPr/>
                    <a:lstStyle/>
                    <a:p>
                      <a:r>
                        <a:rPr lang="en-US" dirty="0"/>
                        <a:t>P18</a:t>
                      </a:r>
                    </a:p>
                  </a:txBody>
                  <a:tcPr/>
                </a:tc>
                <a:tc>
                  <a:txBody>
                    <a:bodyPr/>
                    <a:lstStyle/>
                    <a:p>
                      <a:r>
                        <a:rPr lang="en-US" dirty="0"/>
                        <a:t>L1</a:t>
                      </a:r>
                    </a:p>
                  </a:txBody>
                  <a:tcPr/>
                </a:tc>
                <a:extLst>
                  <a:ext uri="{0D108BD9-81ED-4DB2-BD59-A6C34878D82A}">
                    <a16:rowId xmlns:a16="http://schemas.microsoft.com/office/drawing/2014/main" val="40552207"/>
                  </a:ext>
                </a:extLst>
              </a:tr>
              <a:tr h="370840">
                <a:tc>
                  <a:txBody>
                    <a:bodyPr/>
                    <a:lstStyle/>
                    <a:p>
                      <a:r>
                        <a:rPr lang="en-US" sz="1400" b="0" i="0" u="none" strike="noStrike" cap="none" dirty="0">
                          <a:solidFill>
                            <a:schemeClr val="dk1"/>
                          </a:solidFill>
                          <a:effectLst/>
                          <a:latin typeface="+mn-lt"/>
                          <a:ea typeface="+mn-ea"/>
                          <a:cs typeface="+mn-cs"/>
                          <a:sym typeface="Arial"/>
                        </a:rPr>
                        <a:t>STD-003-CPP</a:t>
                      </a:r>
                      <a:endParaRPr lang="en-US" dirty="0"/>
                    </a:p>
                  </a:txBody>
                  <a:tcPr/>
                </a:tc>
                <a:tc>
                  <a:txBody>
                    <a:bodyPr/>
                    <a:lstStyle/>
                    <a:p>
                      <a:r>
                        <a:rPr lang="en-US" dirty="0"/>
                        <a:t>High</a:t>
                      </a:r>
                    </a:p>
                  </a:txBody>
                  <a:tcPr/>
                </a:tc>
                <a:tc>
                  <a:txBody>
                    <a:bodyPr/>
                    <a:lstStyle/>
                    <a:p>
                      <a:r>
                        <a:rPr lang="en-US" dirty="0"/>
                        <a:t>Likely</a:t>
                      </a:r>
                    </a:p>
                  </a:txBody>
                  <a:tcPr/>
                </a:tc>
                <a:tc>
                  <a:txBody>
                    <a:bodyPr/>
                    <a:lstStyle/>
                    <a:p>
                      <a:r>
                        <a:rPr lang="en-US" dirty="0"/>
                        <a:t>Medium</a:t>
                      </a:r>
                    </a:p>
                  </a:txBody>
                  <a:tcPr/>
                </a:tc>
                <a:tc>
                  <a:txBody>
                    <a:bodyPr/>
                    <a:lstStyle/>
                    <a:p>
                      <a:r>
                        <a:rPr lang="en-US" dirty="0"/>
                        <a:t>P18</a:t>
                      </a:r>
                    </a:p>
                  </a:txBody>
                  <a:tcPr/>
                </a:tc>
                <a:tc>
                  <a:txBody>
                    <a:bodyPr/>
                    <a:lstStyle/>
                    <a:p>
                      <a:r>
                        <a:rPr lang="en-US" dirty="0"/>
                        <a:t>L1</a:t>
                      </a:r>
                    </a:p>
                  </a:txBody>
                  <a:tcPr/>
                </a:tc>
                <a:extLst>
                  <a:ext uri="{0D108BD9-81ED-4DB2-BD59-A6C34878D82A}">
                    <a16:rowId xmlns:a16="http://schemas.microsoft.com/office/drawing/2014/main" val="572846639"/>
                  </a:ext>
                </a:extLst>
              </a:tr>
              <a:tr h="370840">
                <a:tc>
                  <a:txBody>
                    <a:bodyPr/>
                    <a:lstStyle/>
                    <a:p>
                      <a:r>
                        <a:rPr lang="en-US" sz="1400" b="0" i="0" u="none" strike="noStrike" cap="none" dirty="0">
                          <a:solidFill>
                            <a:schemeClr val="dk1"/>
                          </a:solidFill>
                          <a:effectLst/>
                          <a:latin typeface="+mn-lt"/>
                          <a:ea typeface="+mn-ea"/>
                          <a:cs typeface="+mn-cs"/>
                          <a:sym typeface="Arial"/>
                        </a:rPr>
                        <a:t>STD-006-CPP</a:t>
                      </a:r>
                      <a:endParaRPr lang="en-US" dirty="0"/>
                    </a:p>
                  </a:txBody>
                  <a:tcPr/>
                </a:tc>
                <a:tc>
                  <a:txBody>
                    <a:bodyPr/>
                    <a:lstStyle/>
                    <a:p>
                      <a:r>
                        <a:rPr lang="en-US" dirty="0"/>
                        <a:t>Medium</a:t>
                      </a:r>
                    </a:p>
                  </a:txBody>
                  <a:tcPr/>
                </a:tc>
                <a:tc>
                  <a:txBody>
                    <a:bodyPr/>
                    <a:lstStyle/>
                    <a:p>
                      <a:r>
                        <a:rPr lang="en-US" dirty="0"/>
                        <a:t>Probable</a:t>
                      </a:r>
                    </a:p>
                  </a:txBody>
                  <a:tcPr/>
                </a:tc>
                <a:tc>
                  <a:txBody>
                    <a:bodyPr/>
                    <a:lstStyle/>
                    <a:p>
                      <a:r>
                        <a:rPr lang="en-US" dirty="0"/>
                        <a:t>Medium</a:t>
                      </a:r>
                    </a:p>
                  </a:txBody>
                  <a:tcPr/>
                </a:tc>
                <a:tc>
                  <a:txBody>
                    <a:bodyPr/>
                    <a:lstStyle/>
                    <a:p>
                      <a:r>
                        <a:rPr lang="en-US" dirty="0"/>
                        <a:t>P8</a:t>
                      </a:r>
                    </a:p>
                  </a:txBody>
                  <a:tcPr/>
                </a:tc>
                <a:tc>
                  <a:txBody>
                    <a:bodyPr/>
                    <a:lstStyle/>
                    <a:p>
                      <a:r>
                        <a:rPr lang="en-US" dirty="0"/>
                        <a:t>L2</a:t>
                      </a:r>
                    </a:p>
                  </a:txBody>
                  <a:tcPr/>
                </a:tc>
                <a:extLst>
                  <a:ext uri="{0D108BD9-81ED-4DB2-BD59-A6C34878D82A}">
                    <a16:rowId xmlns:a16="http://schemas.microsoft.com/office/drawing/2014/main" val="715229248"/>
                  </a:ext>
                </a:extLst>
              </a:tr>
              <a:tr h="370840">
                <a:tc>
                  <a:txBody>
                    <a:bodyPr/>
                    <a:lstStyle/>
                    <a:p>
                      <a:r>
                        <a:rPr lang="en-US" sz="1400" b="0" i="0" u="none" strike="noStrike" cap="none" dirty="0">
                          <a:solidFill>
                            <a:schemeClr val="dk1"/>
                          </a:solidFill>
                          <a:effectLst/>
                          <a:latin typeface="+mn-lt"/>
                          <a:ea typeface="+mn-ea"/>
                          <a:cs typeface="+mn-cs"/>
                          <a:sym typeface="Arial"/>
                        </a:rPr>
                        <a:t>STD-004-CPP</a:t>
                      </a:r>
                      <a:endParaRPr lang="en-US" dirty="0"/>
                    </a:p>
                  </a:txBody>
                  <a:tcPr/>
                </a:tc>
                <a:tc>
                  <a:txBody>
                    <a:bodyPr/>
                    <a:lstStyle/>
                    <a:p>
                      <a:r>
                        <a:rPr lang="en-US" dirty="0"/>
                        <a:t>High</a:t>
                      </a:r>
                    </a:p>
                  </a:txBody>
                  <a:tcPr/>
                </a:tc>
                <a:tc>
                  <a:txBody>
                    <a:bodyPr/>
                    <a:lstStyle/>
                    <a:p>
                      <a:r>
                        <a:rPr lang="en-US" dirty="0"/>
                        <a:t>Probable</a:t>
                      </a:r>
                    </a:p>
                  </a:txBody>
                  <a:tcPr/>
                </a:tc>
                <a:tc>
                  <a:txBody>
                    <a:bodyPr/>
                    <a:lstStyle/>
                    <a:p>
                      <a:r>
                        <a:rPr lang="en-US" dirty="0"/>
                        <a:t>High</a:t>
                      </a:r>
                    </a:p>
                  </a:txBody>
                  <a:tcPr/>
                </a:tc>
                <a:tc>
                  <a:txBody>
                    <a:bodyPr/>
                    <a:lstStyle/>
                    <a:p>
                      <a:r>
                        <a:rPr lang="en-US" dirty="0"/>
                        <a:t>P6</a:t>
                      </a:r>
                    </a:p>
                  </a:txBody>
                  <a:tcPr/>
                </a:tc>
                <a:tc>
                  <a:txBody>
                    <a:bodyPr/>
                    <a:lstStyle/>
                    <a:p>
                      <a:r>
                        <a:rPr lang="en-US" dirty="0"/>
                        <a:t>L2</a:t>
                      </a:r>
                    </a:p>
                  </a:txBody>
                  <a:tcPr/>
                </a:tc>
                <a:extLst>
                  <a:ext uri="{0D108BD9-81ED-4DB2-BD59-A6C34878D82A}">
                    <a16:rowId xmlns:a16="http://schemas.microsoft.com/office/drawing/2014/main" val="2726451610"/>
                  </a:ext>
                </a:extLst>
              </a:tr>
              <a:tr h="370840">
                <a:tc>
                  <a:txBody>
                    <a:bodyPr/>
                    <a:lstStyle/>
                    <a:p>
                      <a:r>
                        <a:rPr lang="en-US" sz="1400" b="0" i="0" u="none" strike="noStrike" cap="none" dirty="0">
                          <a:solidFill>
                            <a:schemeClr val="dk1"/>
                          </a:solidFill>
                          <a:effectLst/>
                          <a:latin typeface="+mn-lt"/>
                          <a:ea typeface="+mn-ea"/>
                          <a:cs typeface="+mn-cs"/>
                          <a:sym typeface="Arial"/>
                        </a:rPr>
                        <a:t>STD-002-CPP</a:t>
                      </a:r>
                      <a:endParaRPr lang="en-US" dirty="0"/>
                    </a:p>
                  </a:txBody>
                  <a:tcPr/>
                </a:tc>
                <a:tc>
                  <a:txBody>
                    <a:bodyPr/>
                    <a:lstStyle/>
                    <a:p>
                      <a:r>
                        <a:rPr lang="en-US" dirty="0"/>
                        <a:t>High</a:t>
                      </a:r>
                    </a:p>
                  </a:txBody>
                  <a:tcPr/>
                </a:tc>
                <a:tc>
                  <a:txBody>
                    <a:bodyPr/>
                    <a:lstStyle/>
                    <a:p>
                      <a:r>
                        <a:rPr lang="en-US" dirty="0"/>
                        <a:t>Unlikely</a:t>
                      </a:r>
                    </a:p>
                  </a:txBody>
                  <a:tcPr/>
                </a:tc>
                <a:tc>
                  <a:txBody>
                    <a:bodyPr/>
                    <a:lstStyle/>
                    <a:p>
                      <a:r>
                        <a:rPr lang="en-US" dirty="0"/>
                        <a:t>Medium</a:t>
                      </a:r>
                    </a:p>
                  </a:txBody>
                  <a:tcPr/>
                </a:tc>
                <a:tc>
                  <a:txBody>
                    <a:bodyPr/>
                    <a:lstStyle/>
                    <a:p>
                      <a:r>
                        <a:rPr lang="en-US" dirty="0"/>
                        <a:t>P6</a:t>
                      </a:r>
                    </a:p>
                  </a:txBody>
                  <a:tcPr/>
                </a:tc>
                <a:tc>
                  <a:txBody>
                    <a:bodyPr/>
                    <a:lstStyle/>
                    <a:p>
                      <a:r>
                        <a:rPr lang="en-US" dirty="0"/>
                        <a:t>L2</a:t>
                      </a:r>
                    </a:p>
                  </a:txBody>
                  <a:tcPr/>
                </a:tc>
                <a:extLst>
                  <a:ext uri="{0D108BD9-81ED-4DB2-BD59-A6C34878D82A}">
                    <a16:rowId xmlns:a16="http://schemas.microsoft.com/office/drawing/2014/main" val="839541751"/>
                  </a:ext>
                </a:extLst>
              </a:tr>
              <a:tr h="370840">
                <a:tc>
                  <a:txBody>
                    <a:bodyPr/>
                    <a:lstStyle/>
                    <a:p>
                      <a:r>
                        <a:rPr lang="en-US" sz="1400" b="0" i="0" u="none" strike="noStrike" cap="none" dirty="0">
                          <a:solidFill>
                            <a:schemeClr val="dk1"/>
                          </a:solidFill>
                          <a:effectLst/>
                          <a:latin typeface="+mn-lt"/>
                          <a:ea typeface="+mn-ea"/>
                          <a:cs typeface="+mn-cs"/>
                          <a:sym typeface="Arial"/>
                        </a:rPr>
                        <a:t>STD-001-CPP</a:t>
                      </a:r>
                      <a:endParaRPr lang="en-US" dirty="0"/>
                    </a:p>
                  </a:txBody>
                  <a:tcPr/>
                </a:tc>
                <a:tc>
                  <a:txBody>
                    <a:bodyPr/>
                    <a:lstStyle/>
                    <a:p>
                      <a:r>
                        <a:rPr lang="en-US" dirty="0"/>
                        <a:t>Medium</a:t>
                      </a:r>
                    </a:p>
                  </a:txBody>
                  <a:tcPr/>
                </a:tc>
                <a:tc>
                  <a:txBody>
                    <a:bodyPr/>
                    <a:lstStyle/>
                    <a:p>
                      <a:r>
                        <a:rPr lang="en-US" dirty="0"/>
                        <a:t>Likely</a:t>
                      </a:r>
                    </a:p>
                  </a:txBody>
                  <a:tcPr/>
                </a:tc>
                <a:tc>
                  <a:txBody>
                    <a:bodyPr/>
                    <a:lstStyle/>
                    <a:p>
                      <a:r>
                        <a:rPr lang="en-US" dirty="0"/>
                        <a:t>Medium</a:t>
                      </a:r>
                    </a:p>
                  </a:txBody>
                  <a:tcPr/>
                </a:tc>
                <a:tc>
                  <a:txBody>
                    <a:bodyPr/>
                    <a:lstStyle/>
                    <a:p>
                      <a:r>
                        <a:rPr lang="en-US" dirty="0"/>
                        <a:t>P4</a:t>
                      </a:r>
                    </a:p>
                  </a:txBody>
                  <a:tcPr/>
                </a:tc>
                <a:tc>
                  <a:txBody>
                    <a:bodyPr/>
                    <a:lstStyle/>
                    <a:p>
                      <a:r>
                        <a:rPr lang="en-US" dirty="0"/>
                        <a:t>L3</a:t>
                      </a:r>
                    </a:p>
                  </a:txBody>
                  <a:tcPr/>
                </a:tc>
                <a:extLst>
                  <a:ext uri="{0D108BD9-81ED-4DB2-BD59-A6C34878D82A}">
                    <a16:rowId xmlns:a16="http://schemas.microsoft.com/office/drawing/2014/main" val="159567582"/>
                  </a:ext>
                </a:extLst>
              </a:tr>
              <a:tr h="370840">
                <a:tc>
                  <a:txBody>
                    <a:bodyPr/>
                    <a:lstStyle/>
                    <a:p>
                      <a:r>
                        <a:rPr lang="en-US" sz="1400" b="0" i="0" u="none" strike="noStrike" cap="none" dirty="0">
                          <a:solidFill>
                            <a:schemeClr val="dk1"/>
                          </a:solidFill>
                          <a:effectLst/>
                          <a:latin typeface="+mn-lt"/>
                          <a:ea typeface="+mn-ea"/>
                          <a:cs typeface="+mn-cs"/>
                          <a:sym typeface="Arial"/>
                        </a:rPr>
                        <a:t>STD-009-CPP</a:t>
                      </a:r>
                      <a:endParaRPr lang="en-US" dirty="0"/>
                    </a:p>
                  </a:txBody>
                  <a:tcPr/>
                </a:tc>
                <a:tc>
                  <a:txBody>
                    <a:bodyPr/>
                    <a:lstStyle/>
                    <a:p>
                      <a:r>
                        <a:rPr lang="en-US" dirty="0"/>
                        <a:t>Medium</a:t>
                      </a:r>
                    </a:p>
                  </a:txBody>
                  <a:tcPr/>
                </a:tc>
                <a:tc>
                  <a:txBody>
                    <a:bodyPr/>
                    <a:lstStyle/>
                    <a:p>
                      <a:r>
                        <a:rPr lang="en-US" dirty="0"/>
                        <a:t>Probable</a:t>
                      </a:r>
                    </a:p>
                  </a:txBody>
                  <a:tcPr/>
                </a:tc>
                <a:tc>
                  <a:txBody>
                    <a:bodyPr/>
                    <a:lstStyle/>
                    <a:p>
                      <a:r>
                        <a:rPr lang="en-US" dirty="0"/>
                        <a:t>High</a:t>
                      </a:r>
                    </a:p>
                  </a:txBody>
                  <a:tcPr/>
                </a:tc>
                <a:tc>
                  <a:txBody>
                    <a:bodyPr/>
                    <a:lstStyle/>
                    <a:p>
                      <a:r>
                        <a:rPr lang="en-US" dirty="0"/>
                        <a:t>P4</a:t>
                      </a:r>
                    </a:p>
                  </a:txBody>
                  <a:tcPr/>
                </a:tc>
                <a:tc>
                  <a:txBody>
                    <a:bodyPr/>
                    <a:lstStyle/>
                    <a:p>
                      <a:r>
                        <a:rPr lang="en-US" dirty="0"/>
                        <a:t>L3</a:t>
                      </a:r>
                    </a:p>
                  </a:txBody>
                  <a:tcPr/>
                </a:tc>
                <a:extLst>
                  <a:ext uri="{0D108BD9-81ED-4DB2-BD59-A6C34878D82A}">
                    <a16:rowId xmlns:a16="http://schemas.microsoft.com/office/drawing/2014/main" val="3878981131"/>
                  </a:ext>
                </a:extLst>
              </a:tr>
              <a:tr h="370840">
                <a:tc>
                  <a:txBody>
                    <a:bodyPr/>
                    <a:lstStyle/>
                    <a:p>
                      <a:r>
                        <a:rPr lang="en-US" sz="1400" b="0" i="0" u="none" strike="noStrike" cap="none" dirty="0">
                          <a:solidFill>
                            <a:schemeClr val="dk1"/>
                          </a:solidFill>
                          <a:effectLst/>
                          <a:latin typeface="+mn-lt"/>
                          <a:ea typeface="+mn-ea"/>
                          <a:cs typeface="+mn-cs"/>
                          <a:sym typeface="Arial"/>
                        </a:rPr>
                        <a:t>STD-008-CPP</a:t>
                      </a:r>
                      <a:endParaRPr lang="en-US" dirty="0"/>
                    </a:p>
                  </a:txBody>
                  <a:tcPr/>
                </a:tc>
                <a:tc>
                  <a:txBody>
                    <a:bodyPr/>
                    <a:lstStyle/>
                    <a:p>
                      <a:r>
                        <a:rPr lang="en-US" dirty="0"/>
                        <a:t>Medium</a:t>
                      </a:r>
                    </a:p>
                  </a:txBody>
                  <a:tcPr/>
                </a:tc>
                <a:tc>
                  <a:txBody>
                    <a:bodyPr/>
                    <a:lstStyle/>
                    <a:p>
                      <a:r>
                        <a:rPr lang="en-US" dirty="0"/>
                        <a:t>Unlikely</a:t>
                      </a:r>
                    </a:p>
                  </a:txBody>
                  <a:tcPr/>
                </a:tc>
                <a:tc>
                  <a:txBody>
                    <a:bodyPr/>
                    <a:lstStyle/>
                    <a:p>
                      <a:r>
                        <a:rPr lang="en-US" dirty="0"/>
                        <a:t>Medium</a:t>
                      </a:r>
                    </a:p>
                  </a:txBody>
                  <a:tcPr/>
                </a:tc>
                <a:tc>
                  <a:txBody>
                    <a:bodyPr/>
                    <a:lstStyle/>
                    <a:p>
                      <a:r>
                        <a:rPr lang="en-US" dirty="0"/>
                        <a:t>P4</a:t>
                      </a:r>
                    </a:p>
                  </a:txBody>
                  <a:tcPr/>
                </a:tc>
                <a:tc>
                  <a:txBody>
                    <a:bodyPr/>
                    <a:lstStyle/>
                    <a:p>
                      <a:r>
                        <a:rPr lang="en-US" dirty="0"/>
                        <a:t>L3</a:t>
                      </a:r>
                    </a:p>
                  </a:txBody>
                  <a:tcPr/>
                </a:tc>
                <a:extLst>
                  <a:ext uri="{0D108BD9-81ED-4DB2-BD59-A6C34878D82A}">
                    <a16:rowId xmlns:a16="http://schemas.microsoft.com/office/drawing/2014/main" val="2261525517"/>
                  </a:ext>
                </a:extLst>
              </a:tr>
              <a:tr h="370840">
                <a:tc>
                  <a:txBody>
                    <a:bodyPr/>
                    <a:lstStyle/>
                    <a:p>
                      <a:r>
                        <a:rPr lang="en-US" sz="1400" b="0" i="0" u="none" strike="noStrike" cap="none" dirty="0">
                          <a:solidFill>
                            <a:schemeClr val="dk1"/>
                          </a:solidFill>
                          <a:effectLst/>
                          <a:latin typeface="+mn-lt"/>
                          <a:ea typeface="+mn-ea"/>
                          <a:cs typeface="+mn-cs"/>
                          <a:sym typeface="Arial"/>
                        </a:rPr>
                        <a:t>STD-007-CPP</a:t>
                      </a:r>
                      <a:endParaRPr lang="en-US" dirty="0"/>
                    </a:p>
                  </a:txBody>
                  <a:tcPr/>
                </a:tc>
                <a:tc>
                  <a:txBody>
                    <a:bodyPr/>
                    <a:lstStyle/>
                    <a:p>
                      <a:r>
                        <a:rPr lang="en-US" dirty="0"/>
                        <a:t>Low</a:t>
                      </a:r>
                    </a:p>
                  </a:txBody>
                  <a:tcPr/>
                </a:tc>
                <a:tc>
                  <a:txBody>
                    <a:bodyPr/>
                    <a:lstStyle/>
                    <a:p>
                      <a:r>
                        <a:rPr lang="en-US" dirty="0"/>
                        <a:t>Probable</a:t>
                      </a:r>
                    </a:p>
                  </a:txBody>
                  <a:tcPr/>
                </a:tc>
                <a:tc>
                  <a:txBody>
                    <a:bodyPr/>
                    <a:lstStyle/>
                    <a:p>
                      <a:r>
                        <a:rPr lang="en-US" dirty="0"/>
                        <a:t>Medium</a:t>
                      </a:r>
                    </a:p>
                  </a:txBody>
                  <a:tcPr/>
                </a:tc>
                <a:tc>
                  <a:txBody>
                    <a:bodyPr/>
                    <a:lstStyle/>
                    <a:p>
                      <a:r>
                        <a:rPr lang="en-US" dirty="0"/>
                        <a:t>P4</a:t>
                      </a:r>
                    </a:p>
                  </a:txBody>
                  <a:tcPr/>
                </a:tc>
                <a:tc>
                  <a:txBody>
                    <a:bodyPr/>
                    <a:lstStyle/>
                    <a:p>
                      <a:r>
                        <a:rPr lang="en-US" dirty="0"/>
                        <a:t>L3</a:t>
                      </a:r>
                    </a:p>
                  </a:txBody>
                  <a:tcPr/>
                </a:tc>
                <a:extLst>
                  <a:ext uri="{0D108BD9-81ED-4DB2-BD59-A6C34878D82A}">
                    <a16:rowId xmlns:a16="http://schemas.microsoft.com/office/drawing/2014/main" val="3981000367"/>
                  </a:ext>
                </a:extLst>
              </a:tr>
            </a:tbl>
          </a:graphicData>
        </a:graphic>
      </p:graphicFrame>
      <p:pic>
        <p:nvPicPr>
          <p:cNvPr id="7" name="Audio 6">
            <a:hlinkClick r:id="" action="ppaction://media"/>
            <a:extLst>
              <a:ext uri="{FF2B5EF4-FFF2-40B4-BE49-F238E27FC236}">
                <a16:creationId xmlns:a16="http://schemas.microsoft.com/office/drawing/2014/main" id="{D8868385-AD34-A4CE-43AB-3B43D8D312F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786"/>
    </mc:Choice>
    <mc:Fallback>
      <p:transition spd="slow" advTm="277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2">
            <a:extLst>
              <a:ext uri="{FF2B5EF4-FFF2-40B4-BE49-F238E27FC236}">
                <a16:creationId xmlns:a16="http://schemas.microsoft.com/office/drawing/2014/main" id="{4FC97DF9-14D6-D7E3-B9D9-CBB5DB2BEA85}"/>
              </a:ext>
            </a:extLst>
          </p:cNvPr>
          <p:cNvGraphicFramePr>
            <a:graphicFrameLocks noGrp="1"/>
          </p:cNvGraphicFramePr>
          <p:nvPr>
            <p:extLst>
              <p:ext uri="{D42A27DB-BD31-4B8C-83A1-F6EECF244321}">
                <p14:modId xmlns:p14="http://schemas.microsoft.com/office/powerpoint/2010/main" val="358128435"/>
              </p:ext>
            </p:extLst>
          </p:nvPr>
        </p:nvGraphicFramePr>
        <p:xfrm>
          <a:off x="2052320" y="2111586"/>
          <a:ext cx="8128000" cy="3328940"/>
        </p:xfrm>
        <a:graphic>
          <a:graphicData uri="http://schemas.openxmlformats.org/drawingml/2006/table">
            <a:tbl>
              <a:tblPr firstRow="1" bandRow="1">
                <a:tableStyleId>{69C7853C-536D-4A76-A0AE-DD22124D55A5}</a:tableStyleId>
              </a:tblPr>
              <a:tblGrid>
                <a:gridCol w="2783840">
                  <a:extLst>
                    <a:ext uri="{9D8B030D-6E8A-4147-A177-3AD203B41FA5}">
                      <a16:colId xmlns:a16="http://schemas.microsoft.com/office/drawing/2014/main" val="480848093"/>
                    </a:ext>
                  </a:extLst>
                </a:gridCol>
                <a:gridCol w="5344160">
                  <a:extLst>
                    <a:ext uri="{9D8B030D-6E8A-4147-A177-3AD203B41FA5}">
                      <a16:colId xmlns:a16="http://schemas.microsoft.com/office/drawing/2014/main" val="2816410229"/>
                    </a:ext>
                  </a:extLst>
                </a:gridCol>
              </a:tblGrid>
              <a:tr h="832235">
                <a:tc>
                  <a:txBody>
                    <a:bodyPr/>
                    <a:lstStyle/>
                    <a:p>
                      <a:pPr algn="ctr"/>
                      <a:r>
                        <a:rPr lang="en-US" sz="2400" dirty="0">
                          <a:solidFill>
                            <a:schemeClr val="tx1"/>
                          </a:solidFill>
                        </a:rPr>
                        <a:t>Encryption Type</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solidFill>
                            <a:schemeClr val="tx1"/>
                          </a:solidFill>
                        </a:rPr>
                        <a:t>Policy</a:t>
                      </a:r>
                    </a:p>
                    <a:p>
                      <a:pPr algn="ctr"/>
                      <a:endParaRPr lang="en-US" dirty="0"/>
                    </a:p>
                  </a:txBody>
                  <a:tcPr/>
                </a:tc>
                <a:extLst>
                  <a:ext uri="{0D108BD9-81ED-4DB2-BD59-A6C34878D82A}">
                    <a16:rowId xmlns:a16="http://schemas.microsoft.com/office/drawing/2014/main" val="3966921455"/>
                  </a:ext>
                </a:extLst>
              </a:tr>
              <a:tr h="832235">
                <a:tc>
                  <a:txBody>
                    <a:bodyPr/>
                    <a:lstStyle/>
                    <a:p>
                      <a:r>
                        <a:rPr lang="en-US" dirty="0"/>
                        <a:t>Encryption in Rest</a:t>
                      </a:r>
                    </a:p>
                  </a:txBody>
                  <a:tcPr/>
                </a:tc>
                <a:tc>
                  <a:txBody>
                    <a:bodyPr/>
                    <a:lstStyle/>
                    <a:p>
                      <a:r>
                        <a:rPr lang="en-US" dirty="0"/>
                        <a:t>Encryption for data at rest is the process of securely encoding data as it is written into storage and decrypting that data as it is pulled from storage for use</a:t>
                      </a:r>
                    </a:p>
                  </a:txBody>
                  <a:tcPr/>
                </a:tc>
                <a:extLst>
                  <a:ext uri="{0D108BD9-81ED-4DB2-BD59-A6C34878D82A}">
                    <a16:rowId xmlns:a16="http://schemas.microsoft.com/office/drawing/2014/main" val="1075894185"/>
                  </a:ext>
                </a:extLst>
              </a:tr>
              <a:tr h="832235">
                <a:tc>
                  <a:txBody>
                    <a:bodyPr/>
                    <a:lstStyle/>
                    <a:p>
                      <a:r>
                        <a:rPr lang="en-US" dirty="0"/>
                        <a:t>Encryption in flight</a:t>
                      </a:r>
                    </a:p>
                  </a:txBody>
                  <a:tcPr/>
                </a:tc>
                <a:tc>
                  <a:txBody>
                    <a:bodyPr/>
                    <a:lstStyle/>
                    <a:p>
                      <a:r>
                        <a:rPr lang="en-US" sz="1400" b="0" i="0" u="none" strike="noStrike" cap="none" dirty="0">
                          <a:solidFill>
                            <a:schemeClr val="dk1"/>
                          </a:solidFill>
                          <a:effectLst/>
                          <a:latin typeface="+mn-lt"/>
                          <a:ea typeface="+mn-ea"/>
                          <a:cs typeface="+mn-cs"/>
                          <a:sym typeface="Arial"/>
                        </a:rPr>
                        <a:t>Encryption of data in - flight is the process of securely encoding data as it is being transmitted in some fashion. </a:t>
                      </a:r>
                      <a:endParaRPr lang="en-US" dirty="0"/>
                    </a:p>
                  </a:txBody>
                  <a:tcPr/>
                </a:tc>
                <a:extLst>
                  <a:ext uri="{0D108BD9-81ED-4DB2-BD59-A6C34878D82A}">
                    <a16:rowId xmlns:a16="http://schemas.microsoft.com/office/drawing/2014/main" val="2153496293"/>
                  </a:ext>
                </a:extLst>
              </a:tr>
              <a:tr h="832235">
                <a:tc>
                  <a:txBody>
                    <a:bodyPr/>
                    <a:lstStyle/>
                    <a:p>
                      <a:r>
                        <a:rPr lang="en-US" dirty="0"/>
                        <a:t>Encryption in use</a:t>
                      </a:r>
                    </a:p>
                  </a:txBody>
                  <a:tcPr/>
                </a:tc>
                <a:tc>
                  <a:txBody>
                    <a:bodyPr/>
                    <a:lstStyle/>
                    <a:p>
                      <a:r>
                        <a:rPr lang="en-US" sz="1400" b="0" i="0" u="none" strike="noStrike" cap="none" dirty="0">
                          <a:solidFill>
                            <a:schemeClr val="dk1"/>
                          </a:solidFill>
                          <a:effectLst/>
                          <a:latin typeface="+mn-lt"/>
                          <a:ea typeface="+mn-ea"/>
                          <a:cs typeface="+mn-cs"/>
                          <a:sym typeface="Arial"/>
                        </a:rPr>
                        <a:t>Encryption of data in - use is the process of protecting data as it is utilized in memory</a:t>
                      </a:r>
                      <a:endParaRPr lang="en-US" dirty="0"/>
                    </a:p>
                  </a:txBody>
                  <a:tcPr/>
                </a:tc>
                <a:extLst>
                  <a:ext uri="{0D108BD9-81ED-4DB2-BD59-A6C34878D82A}">
                    <a16:rowId xmlns:a16="http://schemas.microsoft.com/office/drawing/2014/main" val="3727819009"/>
                  </a:ext>
                </a:extLst>
              </a:tr>
            </a:tbl>
          </a:graphicData>
        </a:graphic>
      </p:graphicFrame>
      <p:pic>
        <p:nvPicPr>
          <p:cNvPr id="4" name="Audio 3">
            <a:hlinkClick r:id="" action="ppaction://media"/>
            <a:extLst>
              <a:ext uri="{FF2B5EF4-FFF2-40B4-BE49-F238E27FC236}">
                <a16:creationId xmlns:a16="http://schemas.microsoft.com/office/drawing/2014/main" id="{F53E2766-3582-C04D-425B-17FE7003EA8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1027"/>
    </mc:Choice>
    <mc:Fallback>
      <p:transition spd="slow" advTm="61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3E0EB16C-ACF2-3A2C-DB50-63247A11DE1B}"/>
              </a:ext>
            </a:extLst>
          </p:cNvPr>
          <p:cNvGraphicFramePr>
            <a:graphicFrameLocks noGrp="1"/>
          </p:cNvGraphicFramePr>
          <p:nvPr>
            <p:extLst>
              <p:ext uri="{D42A27DB-BD31-4B8C-83A1-F6EECF244321}">
                <p14:modId xmlns:p14="http://schemas.microsoft.com/office/powerpoint/2010/main" val="2991170731"/>
              </p:ext>
            </p:extLst>
          </p:nvPr>
        </p:nvGraphicFramePr>
        <p:xfrm>
          <a:off x="2032000" y="2609426"/>
          <a:ext cx="8128000" cy="3207135"/>
        </p:xfrm>
        <a:graphic>
          <a:graphicData uri="http://schemas.openxmlformats.org/drawingml/2006/table">
            <a:tbl>
              <a:tblPr firstRow="1" bandRow="1">
                <a:tableStyleId>{775DCB02-9BB8-47FD-8907-85C794F793BA}</a:tableStyleId>
              </a:tblPr>
              <a:tblGrid>
                <a:gridCol w="2743200">
                  <a:extLst>
                    <a:ext uri="{9D8B030D-6E8A-4147-A177-3AD203B41FA5}">
                      <a16:colId xmlns:a16="http://schemas.microsoft.com/office/drawing/2014/main" val="3879161111"/>
                    </a:ext>
                  </a:extLst>
                </a:gridCol>
                <a:gridCol w="5384800">
                  <a:extLst>
                    <a:ext uri="{9D8B030D-6E8A-4147-A177-3AD203B41FA5}">
                      <a16:colId xmlns:a16="http://schemas.microsoft.com/office/drawing/2014/main" val="1208227229"/>
                    </a:ext>
                  </a:extLst>
                </a:gridCol>
              </a:tblGrid>
              <a:tr h="707775">
                <a:tc>
                  <a:txBody>
                    <a:bodyPr/>
                    <a:lstStyle/>
                    <a:p>
                      <a:pPr algn="ctr"/>
                      <a:r>
                        <a:rPr lang="en-US" sz="2400" dirty="0">
                          <a:solidFill>
                            <a:schemeClr val="tx1"/>
                          </a:solidFill>
                        </a:rPr>
                        <a:t>Triple-A-Framework</a:t>
                      </a:r>
                    </a:p>
                  </a:txBody>
                  <a:tcPr/>
                </a:tc>
                <a:tc>
                  <a:txBody>
                    <a:bodyPr/>
                    <a:lstStyle/>
                    <a:p>
                      <a:pPr algn="ctr"/>
                      <a:r>
                        <a:rPr lang="en-US" sz="2400" dirty="0">
                          <a:solidFill>
                            <a:schemeClr val="tx1"/>
                          </a:solidFill>
                        </a:rPr>
                        <a:t>Policy</a:t>
                      </a:r>
                    </a:p>
                  </a:txBody>
                  <a:tcPr/>
                </a:tc>
                <a:extLst>
                  <a:ext uri="{0D108BD9-81ED-4DB2-BD59-A6C34878D82A}">
                    <a16:rowId xmlns:a16="http://schemas.microsoft.com/office/drawing/2014/main" val="3290147243"/>
                  </a:ext>
                </a:extLst>
              </a:tr>
              <a:tr h="707775">
                <a:tc>
                  <a:txBody>
                    <a:bodyPr/>
                    <a:lstStyle/>
                    <a:p>
                      <a:r>
                        <a:rPr lang="en-US" sz="1400" b="0" i="0" u="none" strike="noStrike" cap="none" dirty="0">
                          <a:solidFill>
                            <a:schemeClr val="dk1"/>
                          </a:solidFill>
                          <a:effectLst/>
                          <a:latin typeface="+mn-lt"/>
                          <a:ea typeface="+mn-ea"/>
                          <a:cs typeface="+mn-cs"/>
                          <a:sym typeface="Arial"/>
                        </a:rPr>
                        <a:t>Authentication</a:t>
                      </a:r>
                      <a:endParaRPr lang="en-US" dirty="0"/>
                    </a:p>
                  </a:txBody>
                  <a:tcPr/>
                </a:tc>
                <a:tc>
                  <a:txBody>
                    <a:bodyPr/>
                    <a:lstStyle/>
                    <a:p>
                      <a:r>
                        <a:rPr lang="en-US" sz="1400" b="0" i="0" u="none" strike="noStrike" cap="none" dirty="0">
                          <a:solidFill>
                            <a:schemeClr val="dk1"/>
                          </a:solidFill>
                          <a:effectLst/>
                          <a:latin typeface="+mn-lt"/>
                          <a:ea typeface="+mn-ea"/>
                          <a:cs typeface="+mn-cs"/>
                          <a:sym typeface="Arial"/>
                        </a:rPr>
                        <a:t>The process used to prove who a user is by, </a:t>
                      </a:r>
                      <a:r>
                        <a:rPr lang="en-US" sz="1400" b="0" i="0" u="none" strike="noStrike" cap="none" dirty="0" err="1">
                          <a:solidFill>
                            <a:schemeClr val="dk1"/>
                          </a:solidFill>
                          <a:effectLst/>
                          <a:latin typeface="+mn-lt"/>
                          <a:ea typeface="+mn-ea"/>
                          <a:cs typeface="+mn-cs"/>
                          <a:sym typeface="Arial"/>
                        </a:rPr>
                        <a:t>userID</a:t>
                      </a:r>
                      <a:r>
                        <a:rPr lang="en-US" sz="1400" b="0" i="0" u="none" strike="noStrike" cap="none" dirty="0">
                          <a:solidFill>
                            <a:schemeClr val="dk1"/>
                          </a:solidFill>
                          <a:effectLst/>
                          <a:latin typeface="+mn-lt"/>
                          <a:ea typeface="+mn-ea"/>
                          <a:cs typeface="+mn-cs"/>
                          <a:sym typeface="Arial"/>
                        </a:rPr>
                        <a:t>, passwords, possibly higher-level security such as secure tokens, CAC/PIN and other hardware credentials</a:t>
                      </a:r>
                      <a:endParaRPr lang="en-US" dirty="0"/>
                    </a:p>
                  </a:txBody>
                  <a:tcPr/>
                </a:tc>
                <a:extLst>
                  <a:ext uri="{0D108BD9-81ED-4DB2-BD59-A6C34878D82A}">
                    <a16:rowId xmlns:a16="http://schemas.microsoft.com/office/drawing/2014/main" val="4281383667"/>
                  </a:ext>
                </a:extLst>
              </a:tr>
              <a:tr h="707775">
                <a:tc>
                  <a:txBody>
                    <a:bodyPr/>
                    <a:lstStyle/>
                    <a:p>
                      <a:r>
                        <a:rPr lang="en-US" sz="1400" b="0" i="0" u="none" strike="noStrike" cap="none" dirty="0">
                          <a:solidFill>
                            <a:schemeClr val="dk1"/>
                          </a:solidFill>
                          <a:effectLst/>
                          <a:latin typeface="+mn-lt"/>
                          <a:ea typeface="+mn-ea"/>
                          <a:cs typeface="+mn-cs"/>
                          <a:sym typeface="Arial"/>
                        </a:rPr>
                        <a:t>Authorization</a:t>
                      </a:r>
                      <a:endParaRPr lang="en-US" dirty="0"/>
                    </a:p>
                  </a:txBody>
                  <a:tcPr/>
                </a:tc>
                <a:tc>
                  <a:txBody>
                    <a:bodyPr/>
                    <a:lstStyle/>
                    <a:p>
                      <a:r>
                        <a:rPr lang="en-US" sz="1400" b="0" i="0" u="none" strike="noStrike" cap="none" dirty="0">
                          <a:solidFill>
                            <a:schemeClr val="dk1"/>
                          </a:solidFill>
                          <a:effectLst/>
                          <a:latin typeface="+mn-lt"/>
                          <a:ea typeface="+mn-ea"/>
                          <a:cs typeface="+mn-cs"/>
                          <a:sym typeface="Arial"/>
                        </a:rPr>
                        <a:t>Once a user is authenticated, and allowed access to a system, they are granted specific access to parts of that system. Authorized access to certain drives, folders, programs, or data allowed by the system administrators.</a:t>
                      </a:r>
                      <a:endParaRPr lang="en-US" dirty="0"/>
                    </a:p>
                  </a:txBody>
                  <a:tcPr/>
                </a:tc>
                <a:extLst>
                  <a:ext uri="{0D108BD9-81ED-4DB2-BD59-A6C34878D82A}">
                    <a16:rowId xmlns:a16="http://schemas.microsoft.com/office/drawing/2014/main" val="3665025632"/>
                  </a:ext>
                </a:extLst>
              </a:tr>
              <a:tr h="707775">
                <a:tc>
                  <a:txBody>
                    <a:bodyPr/>
                    <a:lstStyle/>
                    <a:p>
                      <a:r>
                        <a:rPr lang="en-US" sz="1400" b="0" i="0" u="none" strike="noStrike" cap="none" dirty="0">
                          <a:solidFill>
                            <a:schemeClr val="dk1"/>
                          </a:solidFill>
                          <a:effectLst/>
                          <a:latin typeface="+mn-lt"/>
                          <a:ea typeface="+mn-ea"/>
                          <a:cs typeface="+mn-cs"/>
                          <a:sym typeface="Arial"/>
                        </a:rPr>
                        <a:t>Accounting</a:t>
                      </a:r>
                      <a:endParaRPr lang="en-US" dirty="0"/>
                    </a:p>
                  </a:txBody>
                  <a:tcPr/>
                </a:tc>
                <a:tc>
                  <a:txBody>
                    <a:bodyPr/>
                    <a:lstStyle/>
                    <a:p>
                      <a:r>
                        <a:rPr lang="en-US" sz="1400" b="0" i="0" u="none" strike="noStrike" cap="none" dirty="0">
                          <a:solidFill>
                            <a:schemeClr val="dk1"/>
                          </a:solidFill>
                          <a:effectLst/>
                          <a:latin typeface="+mn-lt"/>
                          <a:ea typeface="+mn-ea"/>
                          <a:cs typeface="+mn-cs"/>
                          <a:sym typeface="Arial"/>
                        </a:rPr>
                        <a:t>After authentication and authorization, it is always a good idea to monitor and record any transaction or anything that does happen.</a:t>
                      </a:r>
                      <a:endParaRPr lang="en-US" dirty="0"/>
                    </a:p>
                  </a:txBody>
                  <a:tcPr/>
                </a:tc>
                <a:extLst>
                  <a:ext uri="{0D108BD9-81ED-4DB2-BD59-A6C34878D82A}">
                    <a16:rowId xmlns:a16="http://schemas.microsoft.com/office/drawing/2014/main" val="2382213524"/>
                  </a:ext>
                </a:extLst>
              </a:tr>
            </a:tbl>
          </a:graphicData>
        </a:graphic>
      </p:graphicFrame>
      <p:pic>
        <p:nvPicPr>
          <p:cNvPr id="4" name="Audio 3">
            <a:hlinkClick r:id="" action="ppaction://media"/>
            <a:extLst>
              <a:ext uri="{FF2B5EF4-FFF2-40B4-BE49-F238E27FC236}">
                <a16:creationId xmlns:a16="http://schemas.microsoft.com/office/drawing/2014/main" id="{7CBD5611-D3B6-38F4-2CB3-ACD7421B80B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566"/>
    </mc:Choice>
    <mc:Fallback>
      <p:transition spd="slow" advTm="40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[Identify the coding vulnerability you chose to test. Include four to six mixed tests for positive and negative results. Include a slide for each test. Use the question for the test as the title. Show the results.]</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1F9A8F6-5C8F-0661-1BA0-CD3C231FF8A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626"/>
    </mc:Choice>
    <mc:Fallback>
      <p:transition spd="slow" advTm="5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3C15B-1664-2D61-66C5-4E6F551416AC}"/>
              </a:ext>
            </a:extLst>
          </p:cNvPr>
          <p:cNvSpPr>
            <a:spLocks noGrp="1"/>
          </p:cNvSpPr>
          <p:nvPr>
            <p:ph type="title"/>
          </p:nvPr>
        </p:nvSpPr>
        <p:spPr/>
        <p:txBody>
          <a:bodyPr/>
          <a:lstStyle/>
          <a:p>
            <a:r>
              <a:rPr lang="en-US" dirty="0"/>
              <a:t>SQL Injection</a:t>
            </a:r>
          </a:p>
        </p:txBody>
      </p:sp>
      <p:pic>
        <p:nvPicPr>
          <p:cNvPr id="4" name="Picture 3" descr="A screenshot of a computer&#10;&#10;Description automatically generated">
            <a:extLst>
              <a:ext uri="{FF2B5EF4-FFF2-40B4-BE49-F238E27FC236}">
                <a16:creationId xmlns:a16="http://schemas.microsoft.com/office/drawing/2014/main" id="{507FA0B6-6380-956D-12AC-F70E0E8C7903}"/>
              </a:ext>
            </a:extLst>
          </p:cNvPr>
          <p:cNvPicPr>
            <a:picLocks noChangeAspect="1"/>
          </p:cNvPicPr>
          <p:nvPr/>
        </p:nvPicPr>
        <p:blipFill>
          <a:blip r:embed="rId4"/>
          <a:stretch>
            <a:fillRect/>
          </a:stretch>
        </p:blipFill>
        <p:spPr>
          <a:xfrm>
            <a:off x="1817738" y="1952424"/>
            <a:ext cx="8556523" cy="4550681"/>
          </a:xfrm>
          <a:prstGeom prst="rect">
            <a:avLst/>
          </a:prstGeom>
        </p:spPr>
      </p:pic>
      <p:pic>
        <p:nvPicPr>
          <p:cNvPr id="6" name="Audio 5">
            <a:hlinkClick r:id="" action="ppaction://media"/>
            <a:extLst>
              <a:ext uri="{FF2B5EF4-FFF2-40B4-BE49-F238E27FC236}">
                <a16:creationId xmlns:a16="http://schemas.microsoft.com/office/drawing/2014/main" id="{22345B6D-6FF9-626D-8191-1356D122B9C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30505531"/>
      </p:ext>
    </p:extLst>
  </p:cSld>
  <p:clrMapOvr>
    <a:masterClrMapping/>
  </p:clrMapOvr>
  <mc:AlternateContent xmlns:mc="http://schemas.openxmlformats.org/markup-compatibility/2006">
    <mc:Choice xmlns:p14="http://schemas.microsoft.com/office/powerpoint/2010/main" Requires="p14">
      <p:transition spd="slow" p14:dur="2000" advTm="25009"/>
    </mc:Choice>
    <mc:Fallback>
      <p:transition spd="slow" advTm="25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purl.org/dc/terms/"/>
    <ds:schemaRef ds:uri="http://www.w3.org/XML/1998/namespace"/>
    <ds:schemaRef ds:uri="http://schemas.openxmlformats.org/package/2006/metadata/core-properties"/>
    <ds:schemaRef ds:uri="http://schemas.microsoft.com/office/2006/metadata/properties"/>
    <ds:schemaRef ds:uri="http://schemas.microsoft.com/office/2006/documentManagement/types"/>
    <ds:schemaRef ds:uri="http://purl.org/dc/dcmitype/"/>
    <ds:schemaRef ds:uri="http://schemas.microsoft.com/office/infopath/2007/PartnerControls"/>
    <ds:schemaRef ds:uri="http://purl.org/dc/elements/1.1/"/>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313</TotalTime>
  <Words>1018</Words>
  <Application>Microsoft Office PowerPoint</Application>
  <PresentationFormat>Widescreen</PresentationFormat>
  <Paragraphs>144</Paragraphs>
  <Slides>18</Slides>
  <Notes>14</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SQL Injection</vt:lpstr>
      <vt:lpstr>Buffer Overflow</vt:lpstr>
      <vt:lpstr>Exceptions</vt:lpstr>
      <vt:lpstr>Static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Daniel Anderson</dc:creator>
  <cp:lastModifiedBy>Daniel Vacho</cp:lastModifiedBy>
  <cp:revision>6</cp:revision>
  <dcterms:created xsi:type="dcterms:W3CDTF">2020-08-19T17:59:24Z</dcterms:created>
  <dcterms:modified xsi:type="dcterms:W3CDTF">2023-12-13T21:17:51Z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